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14"/>
  </p:notesMasterIdLst>
  <p:sldIdLst>
    <p:sldId id="256" r:id="rId4"/>
    <p:sldId id="257" r:id="rId5"/>
    <p:sldId id="266" r:id="rId6"/>
    <p:sldId id="258" r:id="rId7"/>
    <p:sldId id="260" r:id="rId8"/>
    <p:sldId id="261" r:id="rId9"/>
    <p:sldId id="262" r:id="rId10"/>
    <p:sldId id="263" r:id="rId11"/>
    <p:sldId id="264" r:id="rId12"/>
    <p:sldId id="265" r:id="rId1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7A54C9-EF61-4C2E-EE16-CA6EAA86CCC8}" name="Jayana Kerr" initials="JK" userId="S::jkerr_mauriceblackburn.com.au#ext#@axialegal.onmicrosoft.com::c8ccc571-b53c-4348-aa59-a98bcc6740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297E0-A3EA-407B-A067-CE241C4FD901}" v="6" dt="2025-07-03T10:15:03.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7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21"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ana Kerr" userId="aac2c576-ef8d-4b05-a88b-280df22b3ac1" providerId="ADAL" clId="{37A297E0-A3EA-407B-A067-CE241C4FD901}"/>
    <pc:docChg chg="custSel delSld modSld">
      <pc:chgData name="Jayana Kerr" userId="aac2c576-ef8d-4b05-a88b-280df22b3ac1" providerId="ADAL" clId="{37A297E0-A3EA-407B-A067-CE241C4FD901}" dt="2025-07-03T10:20:52.102" v="912" actId="20577"/>
      <pc:docMkLst>
        <pc:docMk/>
      </pc:docMkLst>
      <pc:sldChg chg="modSp mod">
        <pc:chgData name="Jayana Kerr" userId="aac2c576-ef8d-4b05-a88b-280df22b3ac1" providerId="ADAL" clId="{37A297E0-A3EA-407B-A067-CE241C4FD901}" dt="2025-07-03T09:57:40.873" v="11"/>
        <pc:sldMkLst>
          <pc:docMk/>
          <pc:sldMk cId="3460709852" sldId="256"/>
        </pc:sldMkLst>
        <pc:spChg chg="mod">
          <ac:chgData name="Jayana Kerr" userId="aac2c576-ef8d-4b05-a88b-280df22b3ac1" providerId="ADAL" clId="{37A297E0-A3EA-407B-A067-CE241C4FD901}" dt="2025-07-03T09:57:40.873" v="11"/>
          <ac:spMkLst>
            <pc:docMk/>
            <pc:sldMk cId="3460709852" sldId="256"/>
            <ac:spMk id="5" creationId="{BC416F42-4F1F-E9FD-5BA7-BEC144CA85E3}"/>
          </ac:spMkLst>
        </pc:spChg>
      </pc:sldChg>
      <pc:sldChg chg="del">
        <pc:chgData name="Jayana Kerr" userId="aac2c576-ef8d-4b05-a88b-280df22b3ac1" providerId="ADAL" clId="{37A297E0-A3EA-407B-A067-CE241C4FD901}" dt="2025-07-03T09:57:47.047" v="12" actId="47"/>
        <pc:sldMkLst>
          <pc:docMk/>
          <pc:sldMk cId="3541588336" sldId="259"/>
        </pc:sldMkLst>
      </pc:sldChg>
      <pc:sldChg chg="modSp mod">
        <pc:chgData name="Jayana Kerr" userId="aac2c576-ef8d-4b05-a88b-280df22b3ac1" providerId="ADAL" clId="{37A297E0-A3EA-407B-A067-CE241C4FD901}" dt="2025-07-03T09:59:32.754" v="39" actId="14100"/>
        <pc:sldMkLst>
          <pc:docMk/>
          <pc:sldMk cId="2997868119" sldId="261"/>
        </pc:sldMkLst>
        <pc:spChg chg="mod">
          <ac:chgData name="Jayana Kerr" userId="aac2c576-ef8d-4b05-a88b-280df22b3ac1" providerId="ADAL" clId="{37A297E0-A3EA-407B-A067-CE241C4FD901}" dt="2025-07-03T09:59:32.754" v="39" actId="14100"/>
          <ac:spMkLst>
            <pc:docMk/>
            <pc:sldMk cId="2997868119" sldId="261"/>
            <ac:spMk id="4" creationId="{C52F082E-55AC-6171-402F-369A9CC5E20B}"/>
          </ac:spMkLst>
        </pc:spChg>
      </pc:sldChg>
      <pc:sldChg chg="modSp mod">
        <pc:chgData name="Jayana Kerr" userId="aac2c576-ef8d-4b05-a88b-280df22b3ac1" providerId="ADAL" clId="{37A297E0-A3EA-407B-A067-CE241C4FD901}" dt="2025-07-03T10:02:11.145" v="141" actId="20577"/>
        <pc:sldMkLst>
          <pc:docMk/>
          <pc:sldMk cId="4083145389" sldId="262"/>
        </pc:sldMkLst>
        <pc:spChg chg="mod">
          <ac:chgData name="Jayana Kerr" userId="aac2c576-ef8d-4b05-a88b-280df22b3ac1" providerId="ADAL" clId="{37A297E0-A3EA-407B-A067-CE241C4FD901}" dt="2025-07-03T10:02:11.145" v="141" actId="20577"/>
          <ac:spMkLst>
            <pc:docMk/>
            <pc:sldMk cId="4083145389" sldId="262"/>
            <ac:spMk id="4" creationId="{CCE99DA4-5A64-E8A6-30C7-8728B4DE48A5}"/>
          </ac:spMkLst>
        </pc:spChg>
      </pc:sldChg>
      <pc:sldChg chg="modSp mod">
        <pc:chgData name="Jayana Kerr" userId="aac2c576-ef8d-4b05-a88b-280df22b3ac1" providerId="ADAL" clId="{37A297E0-A3EA-407B-A067-CE241C4FD901}" dt="2025-07-03T10:02:33.001" v="150" actId="20577"/>
        <pc:sldMkLst>
          <pc:docMk/>
          <pc:sldMk cId="306609772" sldId="263"/>
        </pc:sldMkLst>
        <pc:spChg chg="mod">
          <ac:chgData name="Jayana Kerr" userId="aac2c576-ef8d-4b05-a88b-280df22b3ac1" providerId="ADAL" clId="{37A297E0-A3EA-407B-A067-CE241C4FD901}" dt="2025-07-03T10:02:33.001" v="150" actId="20577"/>
          <ac:spMkLst>
            <pc:docMk/>
            <pc:sldMk cId="306609772" sldId="263"/>
            <ac:spMk id="4" creationId="{98CEC9D6-3B81-952D-D63E-408A9ED959E6}"/>
          </ac:spMkLst>
        </pc:spChg>
      </pc:sldChg>
      <pc:sldChg chg="addSp delSp modSp mod">
        <pc:chgData name="Jayana Kerr" userId="aac2c576-ef8d-4b05-a88b-280df22b3ac1" providerId="ADAL" clId="{37A297E0-A3EA-407B-A067-CE241C4FD901}" dt="2025-07-03T10:20:52.102" v="912" actId="20577"/>
        <pc:sldMkLst>
          <pc:docMk/>
          <pc:sldMk cId="519968651" sldId="264"/>
        </pc:sldMkLst>
        <pc:spChg chg="mod">
          <ac:chgData name="Jayana Kerr" userId="aac2c576-ef8d-4b05-a88b-280df22b3ac1" providerId="ADAL" clId="{37A297E0-A3EA-407B-A067-CE241C4FD901}" dt="2025-07-03T10:20:52.102" v="912" actId="20577"/>
          <ac:spMkLst>
            <pc:docMk/>
            <pc:sldMk cId="519968651" sldId="264"/>
            <ac:spMk id="8" creationId="{F4EBA945-31CB-65C2-193B-B3DFCEE73993}"/>
          </ac:spMkLst>
        </pc:spChg>
        <pc:spChg chg="add mod">
          <ac:chgData name="Jayana Kerr" userId="aac2c576-ef8d-4b05-a88b-280df22b3ac1" providerId="ADAL" clId="{37A297E0-A3EA-407B-A067-CE241C4FD901}" dt="2025-07-03T10:12:09.902" v="606" actId="1076"/>
          <ac:spMkLst>
            <pc:docMk/>
            <pc:sldMk cId="519968651" sldId="264"/>
            <ac:spMk id="11" creationId="{64756A0B-A1AA-DFA3-E4F0-DEEFCB8C942D}"/>
          </ac:spMkLst>
        </pc:spChg>
        <pc:spChg chg="del">
          <ac:chgData name="Jayana Kerr" userId="aac2c576-ef8d-4b05-a88b-280df22b3ac1" providerId="ADAL" clId="{37A297E0-A3EA-407B-A067-CE241C4FD901}" dt="2025-07-03T10:03:09.519" v="151" actId="478"/>
          <ac:spMkLst>
            <pc:docMk/>
            <pc:sldMk cId="519968651" sldId="264"/>
            <ac:spMk id="12" creationId="{479A8E69-267A-47A7-B86E-81EEA5E7356D}"/>
          </ac:spMkLst>
        </pc:spChg>
        <pc:spChg chg="add mod">
          <ac:chgData name="Jayana Kerr" userId="aac2c576-ef8d-4b05-a88b-280df22b3ac1" providerId="ADAL" clId="{37A297E0-A3EA-407B-A067-CE241C4FD901}" dt="2025-07-03T10:12:26.746" v="613" actId="1076"/>
          <ac:spMkLst>
            <pc:docMk/>
            <pc:sldMk cId="519968651" sldId="264"/>
            <ac:spMk id="13" creationId="{9F7A4894-F680-1184-3B0B-2FAA63C75229}"/>
          </ac:spMkLst>
        </pc:spChg>
        <pc:picChg chg="add del mod">
          <ac:chgData name="Jayana Kerr" userId="aac2c576-ef8d-4b05-a88b-280df22b3ac1" providerId="ADAL" clId="{37A297E0-A3EA-407B-A067-CE241C4FD901}" dt="2025-07-03T10:08:13.939" v="365" actId="478"/>
          <ac:picMkLst>
            <pc:docMk/>
            <pc:sldMk cId="519968651" sldId="264"/>
            <ac:picMk id="3" creationId="{82A2A8B9-404F-2B8F-6255-891C69A4A39E}"/>
          </ac:picMkLst>
        </pc:picChg>
        <pc:picChg chg="add mod modCrop">
          <ac:chgData name="Jayana Kerr" userId="aac2c576-ef8d-4b05-a88b-280df22b3ac1" providerId="ADAL" clId="{37A297E0-A3EA-407B-A067-CE241C4FD901}" dt="2025-07-03T10:12:07.523" v="605" actId="1076"/>
          <ac:picMkLst>
            <pc:docMk/>
            <pc:sldMk cId="519968651" sldId="264"/>
            <ac:picMk id="6" creationId="{EE502DBE-489B-A3E3-CCC5-4C28F400DBFC}"/>
          </ac:picMkLst>
        </pc:picChg>
        <pc:picChg chg="add mod">
          <ac:chgData name="Jayana Kerr" userId="aac2c576-ef8d-4b05-a88b-280df22b3ac1" providerId="ADAL" clId="{37A297E0-A3EA-407B-A067-CE241C4FD901}" dt="2025-07-03T10:11:59.140" v="602" actId="1076"/>
          <ac:picMkLst>
            <pc:docMk/>
            <pc:sldMk cId="519968651" sldId="264"/>
            <ac:picMk id="10" creationId="{7559663A-6C0C-C5EF-401E-BD8ACA67161C}"/>
          </ac:picMkLst>
        </pc:picChg>
        <pc:picChg chg="add mod modCrop">
          <ac:chgData name="Jayana Kerr" userId="aac2c576-ef8d-4b05-a88b-280df22b3ac1" providerId="ADAL" clId="{37A297E0-A3EA-407B-A067-CE241C4FD901}" dt="2025-07-03T10:12:33.057" v="615" actId="1076"/>
          <ac:picMkLst>
            <pc:docMk/>
            <pc:sldMk cId="519968651" sldId="264"/>
            <ac:picMk id="15" creationId="{941D20E0-8DCB-AF43-9625-5669342C58D7}"/>
          </ac:picMkLst>
        </pc:picChg>
      </pc:sldChg>
      <pc:sldChg chg="modSp mod">
        <pc:chgData name="Jayana Kerr" userId="aac2c576-ef8d-4b05-a88b-280df22b3ac1" providerId="ADAL" clId="{37A297E0-A3EA-407B-A067-CE241C4FD901}" dt="2025-07-03T10:15:08.836" v="908" actId="1076"/>
        <pc:sldMkLst>
          <pc:docMk/>
          <pc:sldMk cId="3709977859" sldId="265"/>
        </pc:sldMkLst>
        <pc:spChg chg="mod">
          <ac:chgData name="Jayana Kerr" userId="aac2c576-ef8d-4b05-a88b-280df22b3ac1" providerId="ADAL" clId="{37A297E0-A3EA-407B-A067-CE241C4FD901}" dt="2025-07-03T10:15:08.836" v="908" actId="1076"/>
          <ac:spMkLst>
            <pc:docMk/>
            <pc:sldMk cId="3709977859" sldId="265"/>
            <ac:spMk id="4" creationId="{D657F987-31C3-7DA0-8DAA-D2753EA4EF70}"/>
          </ac:spMkLst>
        </pc:spChg>
        <pc:picChg chg="mod">
          <ac:chgData name="Jayana Kerr" userId="aac2c576-ef8d-4b05-a88b-280df22b3ac1" providerId="ADAL" clId="{37A297E0-A3EA-407B-A067-CE241C4FD901}" dt="2025-07-03T10:14:14.787" v="884" actId="1076"/>
          <ac:picMkLst>
            <pc:docMk/>
            <pc:sldMk cId="3709977859" sldId="265"/>
            <ac:picMk id="10242" creationId="{2F6F13FE-A7E6-200E-33E6-78A8A6CA3BBA}"/>
          </ac:picMkLst>
        </pc:picChg>
      </pc:sldChg>
      <pc:sldChg chg="modSp mod">
        <pc:chgData name="Jayana Kerr" userId="aac2c576-ef8d-4b05-a88b-280df22b3ac1" providerId="ADAL" clId="{37A297E0-A3EA-407B-A067-CE241C4FD901}" dt="2025-07-03T09:56:47.877" v="7" actId="20577"/>
        <pc:sldMkLst>
          <pc:docMk/>
          <pc:sldMk cId="3770364638" sldId="266"/>
        </pc:sldMkLst>
        <pc:spChg chg="mod">
          <ac:chgData name="Jayana Kerr" userId="aac2c576-ef8d-4b05-a88b-280df22b3ac1" providerId="ADAL" clId="{37A297E0-A3EA-407B-A067-CE241C4FD901}" dt="2025-07-03T09:56:47.877" v="7" actId="20577"/>
          <ac:spMkLst>
            <pc:docMk/>
            <pc:sldMk cId="3770364638" sldId="266"/>
            <ac:spMk id="9" creationId="{8140E733-F118-B45E-45E7-008D17F79F4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81277-BF79-4678-8006-259B9F31C495}" type="datetimeFigureOut">
              <a:rPr lang="en-AU" smtClean="0"/>
              <a:t>3/07/2025</a:t>
            </a:fld>
            <a:endParaRPr lang="en-AU"/>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A3887-DCD6-40D9-A3BE-95AF3862E7EF}" type="slidenum">
              <a:rPr lang="en-AU" smtClean="0"/>
              <a:t>‹#›</a:t>
            </a:fld>
            <a:endParaRPr lang="en-AU"/>
          </a:p>
        </p:txBody>
      </p:sp>
    </p:spTree>
    <p:extLst>
      <p:ext uri="{BB962C8B-B14F-4D97-AF65-F5344CB8AC3E}">
        <p14:creationId xmlns:p14="http://schemas.microsoft.com/office/powerpoint/2010/main" val="368949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E6ECBABE-6A9F-45EE-8BDA-398305D19C75}" type="datetime1">
              <a:rPr lang="en-AU" smtClean="0"/>
              <a:t>3/07/2025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1770183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F3E42E-0763-40CD-B436-8E63D3DFF76B}" type="datetime1">
              <a:rPr lang="en-AU" smtClean="0"/>
              <a:t>3/07/2025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271175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7EECC-296C-459A-A614-42008A9F0982}" type="datetime1">
              <a:rPr lang="en-AU" smtClean="0"/>
              <a:t>3/07/2025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282103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026C4C-3B39-4154-9E7A-3D80065C9635}" type="datetime1">
              <a:rPr lang="en-AU" smtClean="0"/>
              <a:t>3/07/2025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112504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CE2512-F36A-4818-A008-582E5C166665}" type="datetime1">
              <a:rPr lang="en-AU" smtClean="0"/>
              <a:t>3/07/2025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275723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994C41-AC68-4ED7-9C0E-B8513F1A163B}" type="datetime1">
              <a:rPr lang="en-AU" smtClean="0"/>
              <a:t>3/07/2025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13158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4B7546-6315-4CB6-A36B-0AC0EAD469E4}" type="datetime1">
              <a:rPr lang="en-AU" smtClean="0"/>
              <a:t>3/07/2025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2950421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B46D8E-6CE4-4D68-BA9D-260D8EBDE13F}" type="datetime1">
              <a:rPr lang="en-AU" smtClean="0"/>
              <a:t>3/07/2025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215336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E0AB7-0E3A-41F7-AD11-FAF65932A834}" type="datetime1">
              <a:rPr lang="en-AU" smtClean="0"/>
              <a:t>3/07/2025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222671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E5DC05C-F86A-45E7-86BB-9992A1F9238C}" type="datetime1">
              <a:rPr lang="en-AU" smtClean="0"/>
              <a:t>3/07/2025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248982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C9E07C4-AF58-4CB3-B704-3E3C862606C3}" type="datetime1">
              <a:rPr lang="en-AU" smtClean="0"/>
              <a:t>3/07/2025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E6E2A57-4B58-4CB5-A188-58EB181BA51D}" type="slidenum">
              <a:rPr lang="en-AU" smtClean="0"/>
              <a:t>‹#›</a:t>
            </a:fld>
            <a:endParaRPr lang="en-AU"/>
          </a:p>
        </p:txBody>
      </p:sp>
    </p:spTree>
    <p:extLst>
      <p:ext uri="{BB962C8B-B14F-4D97-AF65-F5344CB8AC3E}">
        <p14:creationId xmlns:p14="http://schemas.microsoft.com/office/powerpoint/2010/main" val="11188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E1547C6-7782-427C-8C16-A08D75CF072A}" type="datetime1">
              <a:rPr lang="en-AU" smtClean="0"/>
              <a:t>3/07/2025</a:t>
            </a:fld>
            <a:endParaRPr lang="en-AU"/>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E6E2A57-4B58-4CB5-A188-58EB181BA51D}" type="slidenum">
              <a:rPr lang="en-AU" smtClean="0"/>
              <a:t>‹#›</a:t>
            </a:fld>
            <a:endParaRPr lang="en-AU"/>
          </a:p>
        </p:txBody>
      </p:sp>
    </p:spTree>
    <p:extLst>
      <p:ext uri="{BB962C8B-B14F-4D97-AF65-F5344CB8AC3E}">
        <p14:creationId xmlns:p14="http://schemas.microsoft.com/office/powerpoint/2010/main" val="13016143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mailto:roz@axialawyers.com.au"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mailto:callum@pippacolman.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o photo description available.">
            <a:extLst>
              <a:ext uri="{FF2B5EF4-FFF2-40B4-BE49-F238E27FC236}">
                <a16:creationId xmlns:a16="http://schemas.microsoft.com/office/drawing/2014/main" id="{ED018FAF-2746-3E2E-1D9F-6CE973E665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66" r="7783"/>
          <a:stretch/>
        </p:blipFill>
        <p:spPr bwMode="auto">
          <a:xfrm>
            <a:off x="-1" y="10"/>
            <a:ext cx="6858000" cy="7775417"/>
          </a:xfrm>
          <a:prstGeom prst="rect">
            <a:avLst/>
          </a:prstGeom>
          <a:solidFill>
            <a:srgbClr val="FFFFFF"/>
          </a:solidFill>
        </p:spPr>
      </p:pic>
      <p:sp>
        <p:nvSpPr>
          <p:cNvPr id="5" name="Slide Number Placeholder 4">
            <a:extLst>
              <a:ext uri="{FF2B5EF4-FFF2-40B4-BE49-F238E27FC236}">
                <a16:creationId xmlns:a16="http://schemas.microsoft.com/office/drawing/2014/main" id="{BC416F42-4F1F-E9FD-5BA7-BEC144CA85E3}"/>
              </a:ext>
            </a:extLst>
          </p:cNvPr>
          <p:cNvSpPr>
            <a:spLocks noGrp="1"/>
          </p:cNvSpPr>
          <p:nvPr>
            <p:ph type="sldNum" sz="quarter" idx="12"/>
          </p:nvPr>
        </p:nvSpPr>
        <p:spPr>
          <a:xfrm>
            <a:off x="5200541" y="7775424"/>
            <a:ext cx="1657458" cy="1368563"/>
          </a:xfrm>
        </p:spPr>
        <p:txBody>
          <a:bodyPr>
            <a:normAutofit/>
          </a:bodyPr>
          <a:lstStyle/>
          <a:p>
            <a:pPr>
              <a:spcAft>
                <a:spcPts val="600"/>
              </a:spcAft>
            </a:pPr>
            <a:r>
              <a:rPr lang="en-AU" sz="1800" dirty="0">
                <a:solidFill>
                  <a:schemeClr val="tx1"/>
                </a:solidFill>
                <a:latin typeface="Tahoma"/>
                <a:ea typeface="Tahoma"/>
                <a:cs typeface="Tahoma"/>
              </a:rPr>
              <a:t>Sponsorship Prospectus</a:t>
            </a:r>
          </a:p>
          <a:p>
            <a:pPr>
              <a:spcAft>
                <a:spcPts val="600"/>
              </a:spcAft>
            </a:pPr>
            <a:r>
              <a:rPr lang="en-AU" sz="1800" dirty="0">
                <a:solidFill>
                  <a:schemeClr val="tx1"/>
                </a:solidFill>
                <a:latin typeface="Tahoma"/>
                <a:ea typeface="Tahoma"/>
                <a:cs typeface="Tahoma"/>
              </a:rPr>
              <a:t>GOLF DAY</a:t>
            </a:r>
          </a:p>
          <a:p>
            <a:pPr>
              <a:spcAft>
                <a:spcPts val="600"/>
              </a:spcAft>
            </a:pPr>
            <a:r>
              <a:rPr lang="en-AU" sz="1800" dirty="0">
                <a:solidFill>
                  <a:schemeClr val="tx1"/>
                </a:solidFill>
                <a:latin typeface="Tahoma"/>
                <a:ea typeface="Tahoma"/>
                <a:cs typeface="Tahoma"/>
              </a:rPr>
              <a:t>2025</a:t>
            </a:r>
          </a:p>
        </p:txBody>
      </p:sp>
      <p:pic>
        <p:nvPicPr>
          <p:cNvPr id="9" name="Picture 2" descr="Sunshine Coast Law Association">
            <a:extLst>
              <a:ext uri="{FF2B5EF4-FFF2-40B4-BE49-F238E27FC236}">
                <a16:creationId xmlns:a16="http://schemas.microsoft.com/office/drawing/2014/main" id="{EF88DF87-4EC8-325C-36F1-511464C3D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775427"/>
            <a:ext cx="5200542" cy="136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70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o photo description available.">
            <a:extLst>
              <a:ext uri="{FF2B5EF4-FFF2-40B4-BE49-F238E27FC236}">
                <a16:creationId xmlns:a16="http://schemas.microsoft.com/office/drawing/2014/main" id="{2F6F13FE-A7E6-200E-33E6-78A8A6CA3BB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23457" r="26480"/>
          <a:stretch/>
        </p:blipFill>
        <p:spPr bwMode="auto">
          <a:xfrm>
            <a:off x="20" y="10"/>
            <a:ext cx="6857980" cy="9143990"/>
          </a:xfrm>
          <a:prstGeom prst="rect">
            <a:avLst/>
          </a:prstGeom>
          <a:noFill/>
          <a:extLst>
            <a:ext uri="{909E8E84-426E-40DD-AFC4-6F175D3DCCD1}">
              <a14:hiddenFill xmlns:a14="http://schemas.microsoft.com/office/drawing/2010/main">
                <a:solidFill>
                  <a:srgbClr val="FFFFFF"/>
                </a:solidFill>
              </a14:hiddenFill>
            </a:ext>
          </a:extLst>
        </p:spPr>
      </p:pic>
      <p:sp>
        <p:nvSpPr>
          <p:cNvPr id="10247" name="Title 1">
            <a:extLst>
              <a:ext uri="{FF2B5EF4-FFF2-40B4-BE49-F238E27FC236}">
                <a16:creationId xmlns:a16="http://schemas.microsoft.com/office/drawing/2014/main" id="{E6DDAB5D-777F-4BC2-BE87-B40A42BC39EF}"/>
              </a:ext>
            </a:extLst>
          </p:cNvPr>
          <p:cNvSpPr>
            <a:spLocks noGrp="1"/>
          </p:cNvSpPr>
          <p:nvPr>
            <p:ph type="title"/>
          </p:nvPr>
        </p:nvSpPr>
        <p:spPr>
          <a:xfrm>
            <a:off x="1726606" y="738106"/>
            <a:ext cx="3404787" cy="2265256"/>
          </a:xfrm>
        </p:spPr>
        <p:txBody>
          <a:bodyPr>
            <a:normAutofit/>
          </a:bodyPr>
          <a:lstStyle/>
          <a:p>
            <a:pPr algn="ctr"/>
            <a:r>
              <a:rPr lang="en-US" sz="4400" b="1" dirty="0">
                <a:ln w="22225">
                  <a:solidFill>
                    <a:srgbClr val="FFFFFF"/>
                  </a:solidFill>
                </a:ln>
                <a:noFill/>
                <a:latin typeface="+mn-lt"/>
              </a:rPr>
              <a:t>THANK YOU!</a:t>
            </a:r>
          </a:p>
        </p:txBody>
      </p:sp>
      <p:sp>
        <p:nvSpPr>
          <p:cNvPr id="4" name="TextBox 3">
            <a:extLst>
              <a:ext uri="{FF2B5EF4-FFF2-40B4-BE49-F238E27FC236}">
                <a16:creationId xmlns:a16="http://schemas.microsoft.com/office/drawing/2014/main" id="{D657F987-31C3-7DA0-8DAA-D2753EA4EF70}"/>
              </a:ext>
            </a:extLst>
          </p:cNvPr>
          <p:cNvSpPr txBox="1"/>
          <p:nvPr/>
        </p:nvSpPr>
        <p:spPr>
          <a:xfrm>
            <a:off x="651908" y="7398624"/>
            <a:ext cx="6333892" cy="1130042"/>
          </a:xfrm>
        </p:spPr>
        <p:txBody>
          <a:bodyPr vert="horz" lIns="91440" tIns="45720" rIns="91440" bIns="45720" rtlCol="0" anchor="ctr">
            <a:noAutofit/>
          </a:bodyPr>
          <a:lstStyle/>
          <a:p>
            <a:pPr defTabSz="685800">
              <a:lnSpc>
                <a:spcPct val="90000"/>
              </a:lnSpc>
              <a:spcBef>
                <a:spcPts val="750"/>
              </a:spcBef>
              <a:spcAft>
                <a:spcPts val="600"/>
              </a:spcAft>
              <a:buSzPct val="80000"/>
            </a:pPr>
            <a:r>
              <a:rPr lang="en-US" sz="1600" dirty="0">
                <a:solidFill>
                  <a:srgbClr val="FFFFFF"/>
                </a:solidFill>
                <a:effectLst>
                  <a:outerShdw blurRad="76200" dist="12700" dir="5400000" algn="tl" rotWithShape="0">
                    <a:prstClr val="black">
                      <a:alpha val="20000"/>
                    </a:prstClr>
                  </a:outerShdw>
                </a:effectLst>
                <a:latin typeface="Tahoma" panose="020B0604030504040204" pitchFamily="34" charset="0"/>
                <a:ea typeface="Tahoma" panose="020B0604030504040204" pitchFamily="34" charset="0"/>
                <a:cs typeface="Tahoma" panose="020B0604030504040204" pitchFamily="34" charset="0"/>
              </a:rPr>
              <a:t>For more information, please contact us: </a:t>
            </a:r>
          </a:p>
          <a:p>
            <a:pPr defTabSz="685800">
              <a:lnSpc>
                <a:spcPct val="90000"/>
              </a:lnSpc>
              <a:spcBef>
                <a:spcPts val="750"/>
              </a:spcBef>
              <a:spcAft>
                <a:spcPts val="600"/>
              </a:spcAft>
              <a:buSzPct val="80000"/>
            </a:pPr>
            <a:r>
              <a:rPr lang="en-US" sz="1600" b="0" i="0" dirty="0">
                <a:solidFill>
                  <a:srgbClr val="FFFFFF"/>
                </a:solidFill>
                <a:effectLst>
                  <a:outerShdw blurRad="76200" dist="12700" dir="5400000" algn="tl" rotWithShape="0">
                    <a:prstClr val="black">
                      <a:alpha val="20000"/>
                    </a:prstClr>
                  </a:outerShdw>
                </a:effectLst>
                <a:latin typeface="Tahoma" panose="020B0604030504040204" pitchFamily="34" charset="0"/>
                <a:ea typeface="Tahoma" panose="020B0604030504040204" pitchFamily="34" charset="0"/>
                <a:cs typeface="Tahoma" panose="020B0604030504040204" pitchFamily="34" charset="0"/>
              </a:rPr>
              <a:t>Rozlyn Spring </a:t>
            </a:r>
            <a:r>
              <a:rPr lang="en-US" sz="1600" b="0" i="0" dirty="0">
                <a:solidFill>
                  <a:srgbClr val="FFFFFF"/>
                </a:solidFill>
                <a:effectLst>
                  <a:outerShdw blurRad="76200" dist="12700" dir="5400000" algn="tl" rotWithShape="0">
                    <a:prstClr val="black">
                      <a:alpha val="20000"/>
                    </a:prstClr>
                  </a:outerShdw>
                </a:effectLst>
                <a:latin typeface="Tahoma" panose="020B0604030504040204" pitchFamily="34" charset="0"/>
                <a:ea typeface="Tahoma" panose="020B0604030504040204" pitchFamily="34" charset="0"/>
                <a:cs typeface="Tahoma" panose="020B0604030504040204" pitchFamily="34" charset="0"/>
                <a:hlinkClick r:id="rId3"/>
              </a:rPr>
              <a:t>roz@axialawyers.com.au</a:t>
            </a:r>
            <a:endParaRPr lang="en-US" sz="1600" b="0" i="0" dirty="0">
              <a:solidFill>
                <a:srgbClr val="FFFFFF"/>
              </a:solidFill>
              <a:effectLst>
                <a:outerShdw blurRad="76200" dist="12700" dir="5400000" algn="tl" rotWithShape="0">
                  <a:prstClr val="black">
                    <a:alpha val="20000"/>
                  </a:prstClr>
                </a:outerShdw>
              </a:effectLst>
              <a:latin typeface="Tahoma" panose="020B0604030504040204" pitchFamily="34" charset="0"/>
              <a:ea typeface="Tahoma" panose="020B0604030504040204" pitchFamily="34" charset="0"/>
              <a:cs typeface="Tahoma" panose="020B0604030504040204" pitchFamily="34" charset="0"/>
            </a:endParaRPr>
          </a:p>
          <a:p>
            <a:pPr defTabSz="685800">
              <a:lnSpc>
                <a:spcPct val="90000"/>
              </a:lnSpc>
              <a:spcBef>
                <a:spcPts val="750"/>
              </a:spcBef>
              <a:spcAft>
                <a:spcPts val="600"/>
              </a:spcAft>
              <a:buSzPct val="80000"/>
            </a:pPr>
            <a:r>
              <a:rPr lang="en-US" sz="1600" b="0" i="0" dirty="0">
                <a:solidFill>
                  <a:srgbClr val="FFFFFF"/>
                </a:solidFill>
                <a:effectLst>
                  <a:outerShdw blurRad="76200" dist="12700" dir="5400000" algn="tl" rotWithShape="0">
                    <a:prstClr val="black">
                      <a:alpha val="20000"/>
                    </a:prstClr>
                  </a:outerShdw>
                </a:effectLst>
                <a:latin typeface="Tahoma" panose="020B0604030504040204" pitchFamily="34" charset="0"/>
                <a:ea typeface="Tahoma" panose="020B0604030504040204" pitchFamily="34" charset="0"/>
                <a:cs typeface="Tahoma" panose="020B0604030504040204" pitchFamily="34" charset="0"/>
              </a:rPr>
              <a:t>Callum Lee </a:t>
            </a:r>
            <a:r>
              <a:rPr lang="en-US" sz="1600" b="0" i="0" dirty="0">
                <a:solidFill>
                  <a:srgbClr val="FFFFFF"/>
                </a:solidFill>
                <a:effectLst>
                  <a:outerShdw blurRad="76200" dist="12700" dir="5400000" algn="tl" rotWithShape="0">
                    <a:prstClr val="black">
                      <a:alpha val="20000"/>
                    </a:prstClr>
                  </a:outerShdw>
                </a:effectLst>
                <a:latin typeface="Tahoma" panose="020B0604030504040204" pitchFamily="34" charset="0"/>
                <a:ea typeface="Tahoma" panose="020B0604030504040204" pitchFamily="34" charset="0"/>
                <a:cs typeface="Tahoma" panose="020B0604030504040204" pitchFamily="34" charset="0"/>
                <a:hlinkClick r:id="rId4"/>
              </a:rPr>
              <a:t>callum@pippacolman.com</a:t>
            </a:r>
            <a:endParaRPr lang="en-US" sz="1600" b="0" i="0" dirty="0">
              <a:solidFill>
                <a:srgbClr val="FFFFFF"/>
              </a:solidFill>
              <a:effectLst>
                <a:outerShdw blurRad="76200" dist="12700" dir="5400000" algn="tl" rotWithShape="0">
                  <a:prstClr val="black">
                    <a:alpha val="20000"/>
                  </a:prstClr>
                </a:outerShdw>
              </a:effectLst>
              <a:latin typeface="Tahoma" panose="020B0604030504040204" pitchFamily="34" charset="0"/>
              <a:ea typeface="Tahoma" panose="020B0604030504040204" pitchFamily="34" charset="0"/>
              <a:cs typeface="Tahoma" panose="020B0604030504040204" pitchFamily="34" charset="0"/>
            </a:endParaRPr>
          </a:p>
          <a:p>
            <a:pPr defTabSz="685800">
              <a:lnSpc>
                <a:spcPct val="90000"/>
              </a:lnSpc>
              <a:spcBef>
                <a:spcPts val="750"/>
              </a:spcBef>
              <a:spcAft>
                <a:spcPts val="600"/>
              </a:spcAft>
              <a:buSzPct val="80000"/>
            </a:pPr>
            <a:endParaRPr lang="en-US" sz="1600" b="0" i="0" dirty="0">
              <a:solidFill>
                <a:srgbClr val="FFFFFF"/>
              </a:solidFill>
              <a:effectLst>
                <a:outerShdw blurRad="76200" dist="12700" dir="5400000" algn="tl" rotWithShape="0">
                  <a:prstClr val="black">
                    <a:alpha val="20000"/>
                  </a:prst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a:extLst>
              <a:ext uri="{FF2B5EF4-FFF2-40B4-BE49-F238E27FC236}">
                <a16:creationId xmlns:a16="http://schemas.microsoft.com/office/drawing/2014/main" id="{9C4CDDB9-0199-42FE-73CD-23C3CFCEF23C}"/>
              </a:ext>
            </a:extLst>
          </p:cNvPr>
          <p:cNvSpPr>
            <a:spLocks noGrp="1"/>
          </p:cNvSpPr>
          <p:nvPr>
            <p:ph type="sldNum" sz="quarter" idx="12"/>
          </p:nvPr>
        </p:nvSpPr>
        <p:spPr>
          <a:xfrm>
            <a:off x="5843765" y="8741541"/>
            <a:ext cx="506557" cy="189584"/>
          </a:xfrm>
        </p:spPr>
        <p:txBody>
          <a:bodyPr vert="horz" lIns="91440" tIns="45720" rIns="91440" bIns="45720" rtlCol="0" anchor="ctr">
            <a:normAutofit/>
          </a:bodyPr>
          <a:lstStyle/>
          <a:p>
            <a:pPr defTabSz="514350">
              <a:lnSpc>
                <a:spcPct val="90000"/>
              </a:lnSpc>
              <a:spcAft>
                <a:spcPts val="600"/>
              </a:spcAft>
              <a:defRPr/>
            </a:pPr>
            <a:fld id="{5E6E2A57-4B58-4CB5-A188-58EB181BA51D}" type="slidenum">
              <a:rPr lang="en-US" sz="700">
                <a:solidFill>
                  <a:srgbClr val="FFFFFF"/>
                </a:solidFill>
              </a:rPr>
              <a:pPr defTabSz="514350">
                <a:lnSpc>
                  <a:spcPct val="90000"/>
                </a:lnSpc>
                <a:spcAft>
                  <a:spcPts val="600"/>
                </a:spcAft>
                <a:defRPr/>
              </a:pPr>
              <a:t>10</a:t>
            </a:fld>
            <a:endParaRPr lang="en-US" sz="700">
              <a:solidFill>
                <a:srgbClr val="FFFFFF"/>
              </a:solidFill>
            </a:endParaRPr>
          </a:p>
        </p:txBody>
      </p:sp>
      <p:sp>
        <p:nvSpPr>
          <p:cNvPr id="6" name="Title 5">
            <a:extLst>
              <a:ext uri="{FF2B5EF4-FFF2-40B4-BE49-F238E27FC236}">
                <a16:creationId xmlns:a16="http://schemas.microsoft.com/office/drawing/2014/main" id="{957E2509-702F-E5E2-1FE6-901F10DB6D7E}"/>
              </a:ext>
            </a:extLst>
          </p:cNvPr>
          <p:cNvSpPr>
            <a:spLocks noGrp="1"/>
          </p:cNvSpPr>
          <p:nvPr>
            <p:ph type="title"/>
          </p:nvPr>
        </p:nvSpPr>
        <p:spPr>
          <a:xfrm>
            <a:off x="651908" y="5789891"/>
            <a:ext cx="5869830" cy="902091"/>
          </a:xfrm>
        </p:spPr>
        <p:txBody>
          <a:bodyPr vert="horz" lIns="91440" tIns="45720" rIns="91440" bIns="45720" rtlCol="0" anchor="ctr">
            <a:noAutofit/>
          </a:bodyPr>
          <a:lstStyle/>
          <a:p>
            <a:pPr algn="ctr"/>
            <a:r>
              <a:rPr lang="en-US" sz="1600" b="0" i="0">
                <a:effectLst/>
                <a:latin typeface="Tahoma" panose="020B0604030504040204" pitchFamily="34" charset="0"/>
                <a:ea typeface="Tahoma" panose="020B0604030504040204" pitchFamily="34" charset="0"/>
                <a:cs typeface="Tahoma" panose="020B0604030504040204" pitchFamily="34" charset="0"/>
              </a:rPr>
              <a:t>Your sponsorship is not just a business decision; it's a statement of your values and a direct contribution to making a difference in the lives of those who rely on the services of the Suncoast Community Legal Service. By joining us as a sponsor, you become a part of a community effort to ensure access to justice for all, regardless of their financial situation.</a:t>
            </a:r>
            <a:endParaRPr lang="en-US" sz="16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99778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CC0E8-6504-7066-EB49-3DD5B16035DF}"/>
              </a:ext>
            </a:extLst>
          </p:cNvPr>
          <p:cNvSpPr>
            <a:spLocks noGrp="1"/>
          </p:cNvSpPr>
          <p:nvPr>
            <p:ph type="title"/>
          </p:nvPr>
        </p:nvSpPr>
        <p:spPr>
          <a:xfrm>
            <a:off x="857250" y="157599"/>
            <a:ext cx="5143500" cy="4628715"/>
          </a:xfrm>
        </p:spPr>
        <p:txBody>
          <a:bodyPr vert="horz" lIns="91440" tIns="45720" rIns="91440" bIns="45720" rtlCol="0">
            <a:normAutofit/>
          </a:bodyPr>
          <a:lstStyle/>
          <a:p>
            <a:r>
              <a:rPr lang="en-US"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Dear Prospective Sponsor,</a:t>
            </a:r>
            <a:br>
              <a:rPr lang="en-US"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br>
            <a:br>
              <a:rPr lang="en-US"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We are reaching out to invite you to be a part of an exceptional event that combines community spirit with the love of golf. The Sunshine Coast Law Association (SCLA) is proud to announce its upcoming Golf Day, an event dedicated to supporting the invaluable work of the Suncoast Community Legal Service (SCLS). Through this event, we aim to raise funds and awareness for SCLS, a cornerstone in providing legal assistance to those in need within our community.</a:t>
            </a:r>
            <a:br>
              <a:rPr lang="en-US"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br>
            <a:br>
              <a:rPr lang="en-US"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br>
            <a:r>
              <a:rPr lang="en-US"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This brief outlines various sponsorship opportunities, each designed to offer significant visibility and engagement with participants and attendees. </a:t>
            </a:r>
          </a:p>
        </p:txBody>
      </p:sp>
      <p:pic>
        <p:nvPicPr>
          <p:cNvPr id="1032" name="Picture 8" descr="Golf Balls Golf Course Golf Clubs Ready Golf First Short, 47% OFF">
            <a:extLst>
              <a:ext uri="{FF2B5EF4-FFF2-40B4-BE49-F238E27FC236}">
                <a16:creationId xmlns:a16="http://schemas.microsoft.com/office/drawing/2014/main" id="{83053BA0-D8E1-58E9-7D67-1D51741B11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50" r="9878" b="-1"/>
          <a:stretch/>
        </p:blipFill>
        <p:spPr bwMode="auto">
          <a:xfrm>
            <a:off x="20" y="4285897"/>
            <a:ext cx="6857980" cy="4858103"/>
          </a:xfrm>
          <a:custGeom>
            <a:avLst/>
            <a:gdLst/>
            <a:ahLst/>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rgbClr val="FFFFFF"/>
          </a:solidFill>
        </p:spPr>
      </p:pic>
      <p:sp>
        <p:nvSpPr>
          <p:cNvPr id="3" name="Slide Number Placeholder 2">
            <a:extLst>
              <a:ext uri="{FF2B5EF4-FFF2-40B4-BE49-F238E27FC236}">
                <a16:creationId xmlns:a16="http://schemas.microsoft.com/office/drawing/2014/main" id="{6DB77ECB-8593-DEA4-0578-C25D5F75BC6E}"/>
              </a:ext>
            </a:extLst>
          </p:cNvPr>
          <p:cNvSpPr>
            <a:spLocks noGrp="1"/>
          </p:cNvSpPr>
          <p:nvPr>
            <p:ph type="sldNum" sz="quarter" idx="12"/>
          </p:nvPr>
        </p:nvSpPr>
        <p:spPr>
          <a:xfrm>
            <a:off x="6225731" y="8677174"/>
            <a:ext cx="308610" cy="284870"/>
          </a:xfrm>
        </p:spPr>
        <p:txBody>
          <a:bodyPr anchor="ctr">
            <a:normAutofit/>
          </a:bodyPr>
          <a:lstStyle/>
          <a:p>
            <a:pPr algn="ctr">
              <a:spcAft>
                <a:spcPts val="600"/>
              </a:spcAft>
            </a:pPr>
            <a:fld id="{5E6E2A57-4B58-4CB5-A188-58EB181BA51D}" type="slidenum">
              <a:rPr lang="en-AU" sz="1200">
                <a:solidFill>
                  <a:schemeClr val="tx1"/>
                </a:solidFill>
              </a:rPr>
              <a:pPr algn="ctr">
                <a:spcAft>
                  <a:spcPts val="600"/>
                </a:spcAft>
              </a:pPr>
              <a:t>2</a:t>
            </a:fld>
            <a:endParaRPr lang="en-AU" sz="1200">
              <a:solidFill>
                <a:schemeClr val="tx1"/>
              </a:solidFill>
            </a:endParaRPr>
          </a:p>
        </p:txBody>
      </p:sp>
    </p:spTree>
    <p:extLst>
      <p:ext uri="{BB962C8B-B14F-4D97-AF65-F5344CB8AC3E}">
        <p14:creationId xmlns:p14="http://schemas.microsoft.com/office/powerpoint/2010/main" val="184083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May be an image of golf, kangaroo, deer, Bactrian camel and golf course">
            <a:extLst>
              <a:ext uri="{FF2B5EF4-FFF2-40B4-BE49-F238E27FC236}">
                <a16:creationId xmlns:a16="http://schemas.microsoft.com/office/drawing/2014/main" id="{831ADA01-E225-357A-F9C0-3535D2C3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40E733-F118-B45E-45E7-008D17F79F43}"/>
              </a:ext>
            </a:extLst>
          </p:cNvPr>
          <p:cNvSpPr txBox="1"/>
          <p:nvPr/>
        </p:nvSpPr>
        <p:spPr>
          <a:xfrm>
            <a:off x="471488" y="373337"/>
            <a:ext cx="5915025" cy="1767417"/>
          </a:xfrm>
          <a:prstGeom prst="rect">
            <a:avLst/>
          </a:prstGeom>
        </p:spPr>
        <p:txBody>
          <a:bodyPr vert="horz" lIns="91440" tIns="45720" rIns="91440" bIns="45720" rtlCol="0" anchor="ctr">
            <a:normAutofit/>
          </a:bodyPr>
          <a:lstStyle/>
          <a:p>
            <a:pPr algn="ctr" defTabSz="685800">
              <a:lnSpc>
                <a:spcPct val="90000"/>
              </a:lnSpc>
              <a:spcBef>
                <a:spcPct val="0"/>
              </a:spcBef>
              <a:spcAft>
                <a:spcPts val="600"/>
              </a:spcAft>
            </a:pPr>
            <a:r>
              <a:rPr lang="en-US" sz="4400" b="1" kern="1200" dirty="0">
                <a:latin typeface="+mj-lt"/>
                <a:ea typeface="+mj-ea"/>
                <a:cs typeface="+mj-cs"/>
              </a:rPr>
              <a:t>SCLA Golf Day 2025</a:t>
            </a:r>
          </a:p>
          <a:p>
            <a:pPr algn="ctr" defTabSz="685800">
              <a:lnSpc>
                <a:spcPct val="90000"/>
              </a:lnSpc>
              <a:spcBef>
                <a:spcPct val="0"/>
              </a:spcBef>
              <a:spcAft>
                <a:spcPts val="600"/>
              </a:spcAft>
            </a:pPr>
            <a:r>
              <a:rPr lang="en-US" sz="3100" kern="1200" dirty="0">
                <a:latin typeface="+mj-lt"/>
                <a:ea typeface="+mj-ea"/>
                <a:cs typeface="+mj-cs"/>
              </a:rPr>
              <a:t>Friday 29 August 2025</a:t>
            </a:r>
            <a:r>
              <a:rPr lang="en-US" sz="3100" dirty="0">
                <a:latin typeface="+mj-lt"/>
                <a:ea typeface="+mj-ea"/>
                <a:cs typeface="+mj-cs"/>
              </a:rPr>
              <a:t> 11am – 6pm</a:t>
            </a:r>
            <a:endParaRPr lang="en-US" sz="3100" kern="1200" dirty="0">
              <a:latin typeface="+mj-lt"/>
              <a:ea typeface="+mj-ea"/>
              <a:cs typeface="+mj-cs"/>
            </a:endParaRPr>
          </a:p>
        </p:txBody>
      </p:sp>
      <p:sp>
        <p:nvSpPr>
          <p:cNvPr id="4" name="Slide Number Placeholder 3">
            <a:extLst>
              <a:ext uri="{FF2B5EF4-FFF2-40B4-BE49-F238E27FC236}">
                <a16:creationId xmlns:a16="http://schemas.microsoft.com/office/drawing/2014/main" id="{D6A0D52B-278B-CF08-2233-EB89C4C6952C}"/>
              </a:ext>
            </a:extLst>
          </p:cNvPr>
          <p:cNvSpPr>
            <a:spLocks noGrp="1"/>
          </p:cNvSpPr>
          <p:nvPr>
            <p:ph type="sldNum" sz="quarter" idx="12"/>
          </p:nvPr>
        </p:nvSpPr>
        <p:spPr>
          <a:xfrm>
            <a:off x="4843463" y="8475136"/>
            <a:ext cx="1543050" cy="486833"/>
          </a:xfrm>
        </p:spPr>
        <p:txBody>
          <a:bodyPr vert="horz" lIns="91440" tIns="45720" rIns="91440" bIns="45720" rtlCol="0" anchor="ctr">
            <a:normAutofit/>
          </a:bodyPr>
          <a:lstStyle/>
          <a:p>
            <a:pPr>
              <a:spcAft>
                <a:spcPts val="600"/>
              </a:spcAft>
            </a:pPr>
            <a:fld id="{5E6E2A57-4B58-4CB5-A188-58EB181BA51D}" type="slidenum">
              <a:rPr lang="en-AU" smtClean="0"/>
              <a:pPr>
                <a:spcAft>
                  <a:spcPts val="600"/>
                </a:spcAft>
              </a:pPr>
              <a:t>3</a:t>
            </a:fld>
            <a:endParaRPr lang="en-AU"/>
          </a:p>
        </p:txBody>
      </p:sp>
      <p:pic>
        <p:nvPicPr>
          <p:cNvPr id="18" name="Content Placeholder 17">
            <a:extLst>
              <a:ext uri="{FF2B5EF4-FFF2-40B4-BE49-F238E27FC236}">
                <a16:creationId xmlns:a16="http://schemas.microsoft.com/office/drawing/2014/main" id="{A700A76F-4EAE-144B-3C21-600060830AE7}"/>
              </a:ext>
            </a:extLst>
          </p:cNvPr>
          <p:cNvPicPr>
            <a:picLocks noGrp="1" noChangeAspect="1"/>
          </p:cNvPicPr>
          <p:nvPr>
            <p:ph sz="half" idx="2"/>
          </p:nvPr>
        </p:nvPicPr>
        <p:blipFill>
          <a:blip r:embed="rId3"/>
          <a:srcRect r="47491"/>
          <a:stretch/>
        </p:blipFill>
        <p:spPr>
          <a:xfrm>
            <a:off x="977688" y="1959334"/>
            <a:ext cx="4902619" cy="6811329"/>
          </a:xfrm>
        </p:spPr>
        <p:style>
          <a:lnRef idx="2">
            <a:schemeClr val="accent3">
              <a:shade val="15000"/>
            </a:schemeClr>
          </a:lnRef>
          <a:fillRef idx="1">
            <a:schemeClr val="accent3"/>
          </a:fillRef>
          <a:effectRef idx="0">
            <a:schemeClr val="accent3"/>
          </a:effectRef>
          <a:fontRef idx="minor">
            <a:schemeClr val="lt1"/>
          </a:fontRef>
        </p:style>
      </p:pic>
    </p:spTree>
    <p:extLst>
      <p:ext uri="{BB962C8B-B14F-4D97-AF65-F5344CB8AC3E}">
        <p14:creationId xmlns:p14="http://schemas.microsoft.com/office/powerpoint/2010/main" val="377036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orporate Golf Packages | Twin Waters Golf Club | Sunshine Coast">
            <a:extLst>
              <a:ext uri="{FF2B5EF4-FFF2-40B4-BE49-F238E27FC236}">
                <a16:creationId xmlns:a16="http://schemas.microsoft.com/office/drawing/2014/main" id="{FD1EAD30-F45D-D9D6-9137-81FA8BD67F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84" r="3340"/>
          <a:stretch/>
        </p:blipFill>
        <p:spPr bwMode="auto">
          <a:xfrm>
            <a:off x="20" y="10"/>
            <a:ext cx="6857980" cy="9143990"/>
          </a:xfrm>
          <a:prstGeom prst="rect">
            <a:avLst/>
          </a:prstGeom>
          <a:solidFill>
            <a:srgbClr val="FFFFFF"/>
          </a:solidFill>
        </p:spPr>
      </p:pic>
      <p:sp>
        <p:nvSpPr>
          <p:cNvPr id="2" name="Title 1">
            <a:extLst>
              <a:ext uri="{FF2B5EF4-FFF2-40B4-BE49-F238E27FC236}">
                <a16:creationId xmlns:a16="http://schemas.microsoft.com/office/drawing/2014/main" id="{0F34A3D8-A1A5-2CA5-057C-4C285B9E04C4}"/>
              </a:ext>
            </a:extLst>
          </p:cNvPr>
          <p:cNvSpPr>
            <a:spLocks noGrp="1"/>
          </p:cNvSpPr>
          <p:nvPr>
            <p:ph type="title"/>
          </p:nvPr>
        </p:nvSpPr>
        <p:spPr>
          <a:xfrm>
            <a:off x="630078" y="954173"/>
            <a:ext cx="5597843" cy="839446"/>
          </a:xfrm>
        </p:spPr>
        <p:txBody>
          <a:bodyPr vert="horz" lIns="91440" tIns="45720" rIns="91440" bIns="45720" rtlCol="0" anchor="ctr">
            <a:normAutofit/>
          </a:bodyPr>
          <a:lstStyle/>
          <a:p>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Why Sponsor?</a:t>
            </a:r>
          </a:p>
        </p:txBody>
      </p:sp>
      <p:sp>
        <p:nvSpPr>
          <p:cNvPr id="4" name="TextBox 3">
            <a:extLst>
              <a:ext uri="{FF2B5EF4-FFF2-40B4-BE49-F238E27FC236}">
                <a16:creationId xmlns:a16="http://schemas.microsoft.com/office/drawing/2014/main" id="{2D0D4559-C9AE-50E7-290F-35ACBBF23B3C}"/>
              </a:ext>
            </a:extLst>
          </p:cNvPr>
          <p:cNvSpPr txBox="1"/>
          <p:nvPr/>
        </p:nvSpPr>
        <p:spPr>
          <a:xfrm>
            <a:off x="692495" y="1793619"/>
            <a:ext cx="5473008" cy="3395069"/>
          </a:xfrm>
          <a:prstGeom prst="rect">
            <a:avLst/>
          </a:prstGeom>
          <a:solidFill>
            <a:schemeClr val="tx1"/>
          </a:solidFill>
        </p:spPr>
        <p:txBody>
          <a:bodyPr vert="horz" lIns="91440" tIns="45720" rIns="91440" bIns="45720" rtlCol="0" anchor="t">
            <a:noAutofit/>
          </a:bodyPr>
          <a:lstStyle/>
          <a:p>
            <a:pPr defTabSz="685800">
              <a:lnSpc>
                <a:spcPct val="90000"/>
              </a:lnSpc>
              <a:spcBef>
                <a:spcPts val="750"/>
              </a:spcBef>
              <a:spcAft>
                <a:spcPts val="600"/>
              </a:spcAft>
            </a:pPr>
            <a:endParaRPr lang="en-US" sz="200" dirty="0">
              <a:solidFill>
                <a:schemeClr val="bg1"/>
              </a:solidFill>
              <a:effectLst>
                <a:outerShdw blurRad="50800" dist="38100" dir="2700000" algn="tl" rotWithShape="0">
                  <a:prstClr val="black">
                    <a:alpha val="43000"/>
                  </a:prstClr>
                </a:outerShdw>
              </a:effectLst>
              <a:latin typeface="Tahoma"/>
              <a:ea typeface="Tahoma"/>
              <a:cs typeface="Tahoma"/>
            </a:endParaRPr>
          </a:p>
          <a:p>
            <a:pPr defTabSz="685800">
              <a:lnSpc>
                <a:spcPct val="90000"/>
              </a:lnSpc>
              <a:spcBef>
                <a:spcPts val="750"/>
              </a:spcBef>
              <a:spcAft>
                <a:spcPts val="600"/>
              </a:spcAft>
            </a:pPr>
            <a:r>
              <a:rPr lang="en-US" sz="1600" b="0" i="0" dirty="0">
                <a:solidFill>
                  <a:schemeClr val="bg1"/>
                </a:solidFill>
                <a:effectLst>
                  <a:outerShdw blurRad="50800" dist="38100" dir="2700000" algn="tl" rotWithShape="0">
                    <a:prstClr val="black">
                      <a:alpha val="43000"/>
                    </a:prstClr>
                  </a:outerShdw>
                </a:effectLst>
                <a:latin typeface="Tahoma"/>
                <a:ea typeface="Tahoma"/>
                <a:cs typeface="Tahoma"/>
              </a:rPr>
              <a:t>Sponsoring the SCLA Golf Day offers a unique opportunity to:</a:t>
            </a:r>
          </a:p>
          <a:p>
            <a:pPr marL="285750" indent="-285750" defTabSz="685800">
              <a:lnSpc>
                <a:spcPct val="90000"/>
              </a:lnSpc>
              <a:spcBef>
                <a:spcPts val="750"/>
              </a:spcBef>
              <a:spcAft>
                <a:spcPts val="600"/>
              </a:spcAft>
              <a:buFont typeface="Wingdings" panose="05000000000000000000" pitchFamily="2" charset="2"/>
              <a:buChar char="ü"/>
            </a:pPr>
            <a:r>
              <a:rPr lang="en-US" sz="1600" b="0" i="0" dirty="0">
                <a:solidFill>
                  <a:schemeClr val="bg1"/>
                </a:solidFill>
                <a:effectLst>
                  <a:outerShdw blurRad="50800" dist="38100" dir="2700000" algn="tl" rotWithShape="0">
                    <a:prstClr val="black">
                      <a:alpha val="43000"/>
                    </a:prstClr>
                  </a:outerShdw>
                </a:effectLst>
                <a:latin typeface="Tahoma"/>
                <a:ea typeface="Tahoma"/>
                <a:cs typeface="Tahoma"/>
              </a:rPr>
              <a:t>Enhance your brand visibility among a distinguished audience</a:t>
            </a:r>
          </a:p>
          <a:p>
            <a:pPr marL="285750" indent="-285750" defTabSz="685800">
              <a:lnSpc>
                <a:spcPct val="90000"/>
              </a:lnSpc>
              <a:spcBef>
                <a:spcPts val="750"/>
              </a:spcBef>
              <a:spcAft>
                <a:spcPts val="600"/>
              </a:spcAft>
              <a:buFont typeface="Wingdings" panose="05000000000000000000" pitchFamily="2" charset="2"/>
              <a:buChar char="ü"/>
            </a:pPr>
            <a:r>
              <a:rPr lang="en-US" sz="1600" b="0" i="0" dirty="0">
                <a:solidFill>
                  <a:schemeClr val="bg1"/>
                </a:solidFill>
                <a:effectLst>
                  <a:outerShdw blurRad="50800" dist="38100" dir="2700000" algn="tl" rotWithShape="0">
                    <a:prstClr val="black">
                      <a:alpha val="43000"/>
                    </a:prstClr>
                  </a:outerShdw>
                </a:effectLst>
                <a:latin typeface="Tahoma"/>
                <a:ea typeface="Tahoma"/>
                <a:cs typeface="Tahoma"/>
              </a:rPr>
              <a:t>Demonstrate your commitment to supporting local community services</a:t>
            </a:r>
          </a:p>
          <a:p>
            <a:pPr marL="285750" indent="-285750" defTabSz="685800">
              <a:lnSpc>
                <a:spcPct val="90000"/>
              </a:lnSpc>
              <a:spcBef>
                <a:spcPts val="750"/>
              </a:spcBef>
              <a:spcAft>
                <a:spcPts val="600"/>
              </a:spcAft>
              <a:buFont typeface="Wingdings" panose="05000000000000000000" pitchFamily="2" charset="2"/>
              <a:buChar char="ü"/>
            </a:pPr>
            <a:r>
              <a:rPr lang="en-US" sz="1600" b="0" i="0" dirty="0">
                <a:solidFill>
                  <a:schemeClr val="bg1"/>
                </a:solidFill>
                <a:effectLst>
                  <a:outerShdw blurRad="50800" dist="38100" dir="2700000" algn="tl" rotWithShape="0">
                    <a:prstClr val="black">
                      <a:alpha val="43000"/>
                    </a:prstClr>
                  </a:outerShdw>
                </a:effectLst>
                <a:latin typeface="Tahoma"/>
                <a:ea typeface="Tahoma"/>
                <a:cs typeface="Tahoma"/>
              </a:rPr>
              <a:t>Engage with potential clients and partners in a relaxed and friendly environment</a:t>
            </a:r>
          </a:p>
          <a:p>
            <a:pPr marL="285750" indent="-285750" defTabSz="685800">
              <a:lnSpc>
                <a:spcPct val="90000"/>
              </a:lnSpc>
              <a:spcBef>
                <a:spcPts val="750"/>
              </a:spcBef>
              <a:spcAft>
                <a:spcPts val="600"/>
              </a:spcAft>
              <a:buFont typeface="Wingdings" panose="05000000000000000000" pitchFamily="2" charset="2"/>
              <a:buChar char="ü"/>
            </a:pPr>
            <a:r>
              <a:rPr lang="en-US" sz="1600" b="0" i="0" dirty="0">
                <a:solidFill>
                  <a:schemeClr val="bg1"/>
                </a:solidFill>
                <a:effectLst>
                  <a:outerShdw blurRad="50800" dist="38100" dir="2700000" algn="tl" rotWithShape="0">
                    <a:prstClr val="black">
                      <a:alpha val="43000"/>
                    </a:prstClr>
                  </a:outerShdw>
                </a:effectLst>
                <a:latin typeface="Tahoma"/>
                <a:ea typeface="Tahoma"/>
                <a:cs typeface="Tahoma"/>
              </a:rPr>
              <a:t>Enjoy a day of golf while contributing to a worthy cause</a:t>
            </a:r>
          </a:p>
          <a:p>
            <a:pPr marL="171450" indent="-171450" defTabSz="685800">
              <a:lnSpc>
                <a:spcPct val="90000"/>
              </a:lnSpc>
              <a:spcBef>
                <a:spcPts val="750"/>
              </a:spcBef>
              <a:spcAft>
                <a:spcPts val="600"/>
              </a:spcAft>
              <a:buFont typeface="Arial" panose="020B0604020202020204" pitchFamily="34" charset="0"/>
              <a:buChar char="•"/>
            </a:pPr>
            <a:endParaRPr lang="en-US" sz="1400" b="0" i="0" dirty="0">
              <a:solidFill>
                <a:schemeClr val="bg1"/>
              </a:solidFill>
              <a:effectLst>
                <a:outerShdw blurRad="50800" dist="38100" dir="2700000" algn="tl" rotWithShape="0">
                  <a:prstClr val="black">
                    <a:alpha val="43000"/>
                  </a:prstClr>
                </a:outerShdw>
              </a:effectLst>
              <a:latin typeface="Tahoma"/>
              <a:ea typeface="Tahoma"/>
              <a:cs typeface="Tahoma"/>
            </a:endParaRPr>
          </a:p>
        </p:txBody>
      </p:sp>
      <p:sp>
        <p:nvSpPr>
          <p:cNvPr id="5" name="Slide Number Placeholder 4">
            <a:extLst>
              <a:ext uri="{FF2B5EF4-FFF2-40B4-BE49-F238E27FC236}">
                <a16:creationId xmlns:a16="http://schemas.microsoft.com/office/drawing/2014/main" id="{C697F943-73A7-030F-F355-B1CDBAA31D61}"/>
              </a:ext>
            </a:extLst>
          </p:cNvPr>
          <p:cNvSpPr>
            <a:spLocks noGrp="1"/>
          </p:cNvSpPr>
          <p:nvPr>
            <p:ph type="sldNum" sz="quarter" idx="12"/>
          </p:nvPr>
        </p:nvSpPr>
        <p:spPr>
          <a:xfrm>
            <a:off x="4976686" y="8797443"/>
            <a:ext cx="1384459" cy="189585"/>
          </a:xfrm>
        </p:spPr>
        <p:txBody>
          <a:bodyPr vert="horz" lIns="91440" tIns="45720" rIns="91440" bIns="45720" rtlCol="0" anchor="ctr">
            <a:normAutofit/>
          </a:bodyPr>
          <a:lstStyle/>
          <a:p>
            <a:pPr defTabSz="514350">
              <a:lnSpc>
                <a:spcPct val="90000"/>
              </a:lnSpc>
              <a:spcAft>
                <a:spcPts val="600"/>
              </a:spcAft>
              <a:defRPr/>
            </a:pPr>
            <a:fld id="{5E6E2A57-4B58-4CB5-A188-58EB181BA51D}" type="slidenum">
              <a:rPr lang="en-US" sz="700" smtClean="0">
                <a:solidFill>
                  <a:prstClr val="black">
                    <a:tint val="75000"/>
                  </a:prstClr>
                </a:solidFill>
              </a:rPr>
              <a:pPr defTabSz="514350">
                <a:lnSpc>
                  <a:spcPct val="90000"/>
                </a:lnSpc>
                <a:spcAft>
                  <a:spcPts val="600"/>
                </a:spcAft>
                <a:defRPr/>
              </a:pPr>
              <a:t>4</a:t>
            </a:fld>
            <a:endParaRPr lang="en-US" sz="700">
              <a:solidFill>
                <a:prstClr val="black">
                  <a:tint val="75000"/>
                </a:prstClr>
              </a:solidFill>
            </a:endParaRPr>
          </a:p>
        </p:txBody>
      </p:sp>
    </p:spTree>
    <p:extLst>
      <p:ext uri="{BB962C8B-B14F-4D97-AF65-F5344CB8AC3E}">
        <p14:creationId xmlns:p14="http://schemas.microsoft.com/office/powerpoint/2010/main" val="230679358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o photo description available.">
            <a:extLst>
              <a:ext uri="{FF2B5EF4-FFF2-40B4-BE49-F238E27FC236}">
                <a16:creationId xmlns:a16="http://schemas.microsoft.com/office/drawing/2014/main" id="{F474FECD-8EE2-0070-C3CA-2A4174CFC2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358" t="9091" r="24130"/>
          <a:stretch/>
        </p:blipFill>
        <p:spPr bwMode="auto">
          <a:xfrm>
            <a:off x="0" y="-18426"/>
            <a:ext cx="6858000" cy="9162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o photo description available.">
            <a:extLst>
              <a:ext uri="{FF2B5EF4-FFF2-40B4-BE49-F238E27FC236}">
                <a16:creationId xmlns:a16="http://schemas.microsoft.com/office/drawing/2014/main" id="{1AD86F79-6D93-F4A2-1A43-DCFFFA140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90" t="17978" r="23878" b="-368"/>
          <a:stretch/>
        </p:blipFill>
        <p:spPr bwMode="auto">
          <a:xfrm>
            <a:off x="-1476" y="-3685"/>
            <a:ext cx="6842654" cy="85820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A4171A-7DFF-DC3C-22BF-D438FF349000}"/>
              </a:ext>
            </a:extLst>
          </p:cNvPr>
          <p:cNvSpPr txBox="1"/>
          <p:nvPr/>
        </p:nvSpPr>
        <p:spPr>
          <a:xfrm>
            <a:off x="493624" y="4464905"/>
            <a:ext cx="5852454" cy="4221895"/>
          </a:xfrm>
          <a:prstGeom prst="rect">
            <a:avLst/>
          </a:prstGeom>
          <a:solidFill>
            <a:schemeClr val="tx1"/>
          </a:solidFill>
        </p:spPr>
        <p:txBody>
          <a:bodyPr vert="horz" lIns="91440" tIns="45720" rIns="91440" bIns="45720" rtlCol="0" anchor="t">
            <a:noAutofit/>
          </a:bodyPr>
          <a:lstStyle/>
          <a:p>
            <a:pPr algn="ctr" defTabSz="685800">
              <a:lnSpc>
                <a:spcPct val="90000"/>
              </a:lnSpc>
              <a:spcBef>
                <a:spcPts val="750"/>
              </a:spcBef>
              <a:spcAft>
                <a:spcPts val="600"/>
              </a:spcAft>
              <a:buSzPct val="90000"/>
            </a:pPr>
            <a:endParaRPr lang="en-US" sz="200" b="1" dirty="0">
              <a:solidFill>
                <a:schemeClr val="bg1"/>
              </a:solidFill>
              <a:latin typeface="Tahoma"/>
              <a:ea typeface="Tahoma"/>
              <a:cs typeface="Tahoma"/>
            </a:endParaRPr>
          </a:p>
          <a:p>
            <a:pPr algn="ctr" defTabSz="685800">
              <a:lnSpc>
                <a:spcPct val="90000"/>
              </a:lnSpc>
              <a:spcBef>
                <a:spcPts val="750"/>
              </a:spcBef>
              <a:spcAft>
                <a:spcPts val="600"/>
              </a:spcAft>
              <a:buSzPct val="90000"/>
            </a:pPr>
            <a:r>
              <a:rPr lang="en-US" sz="2800" b="1" dirty="0">
                <a:solidFill>
                  <a:schemeClr val="bg1"/>
                </a:solidFill>
                <a:latin typeface="Tahoma"/>
                <a:ea typeface="Tahoma"/>
                <a:cs typeface="Tahoma"/>
              </a:rPr>
              <a:t>Tier 1: Naming Rights </a:t>
            </a:r>
            <a:br>
              <a:rPr lang="en-US" sz="2800" b="1" dirty="0">
                <a:latin typeface="Tahoma"/>
                <a:ea typeface="Tahoma"/>
                <a:cs typeface="Tahoma"/>
              </a:rPr>
            </a:br>
            <a:endParaRPr lang="en-US" sz="200" dirty="0">
              <a:solidFill>
                <a:schemeClr val="bg1"/>
              </a:solidFill>
              <a:latin typeface="Tahoma"/>
              <a:ea typeface="Tahoma"/>
              <a:cs typeface="Tahoma"/>
            </a:endParaRP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b="0" i="0" dirty="0">
                <a:solidFill>
                  <a:schemeClr val="bg1"/>
                </a:solidFill>
                <a:effectLst/>
                <a:latin typeface="Tahoma"/>
                <a:ea typeface="Tahoma"/>
                <a:cs typeface="Tahoma"/>
              </a:rPr>
              <a:t>Exclusive naming rights for the event</a:t>
            </a:r>
            <a:endParaRPr lang="en-US" dirty="0">
              <a:solidFill>
                <a:schemeClr val="bg1"/>
              </a:solidFill>
            </a:endParaRP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b="0" i="0" dirty="0">
                <a:solidFill>
                  <a:schemeClr val="bg1"/>
                </a:solidFill>
                <a:effectLst/>
                <a:latin typeface="Tahoma"/>
                <a:ea typeface="Tahoma"/>
                <a:cs typeface="Tahoma"/>
              </a:rPr>
              <a:t>$1,000 donation to SCLS</a:t>
            </a: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b="0" i="0" dirty="0">
                <a:solidFill>
                  <a:schemeClr val="bg1"/>
                </a:solidFill>
                <a:effectLst/>
                <a:latin typeface="Tahoma"/>
                <a:ea typeface="Tahoma"/>
                <a:cs typeface="Tahoma"/>
              </a:rPr>
              <a:t>Includes 2 teams of 4</a:t>
            </a:r>
            <a:r>
              <a:rPr lang="en-US" sz="1600" dirty="0">
                <a:solidFill>
                  <a:schemeClr val="bg1"/>
                </a:solidFill>
                <a:latin typeface="Tahoma"/>
                <a:ea typeface="Tahoma"/>
                <a:cs typeface="Tahoma"/>
              </a:rPr>
              <a:t> players</a:t>
            </a:r>
            <a:r>
              <a:rPr lang="en-US" sz="1600" b="0" i="0" dirty="0">
                <a:solidFill>
                  <a:schemeClr val="bg1"/>
                </a:solidFill>
                <a:effectLst/>
                <a:latin typeface="Tahoma"/>
                <a:ea typeface="Tahoma"/>
                <a:cs typeface="Tahoma"/>
              </a:rPr>
              <a:t> </a:t>
            </a:r>
            <a:r>
              <a:rPr lang="en-US" sz="1600" dirty="0">
                <a:solidFill>
                  <a:schemeClr val="bg1"/>
                </a:solidFill>
                <a:latin typeface="Tahoma"/>
                <a:ea typeface="Tahoma"/>
                <a:cs typeface="Tahoma"/>
              </a:rPr>
              <a:t>for the event</a:t>
            </a:r>
            <a:endParaRPr lang="en-US" sz="1600" b="0" i="0" dirty="0">
              <a:solidFill>
                <a:schemeClr val="bg1"/>
              </a:solidFill>
              <a:effectLst/>
              <a:latin typeface="Tahoma"/>
              <a:ea typeface="Tahoma"/>
              <a:cs typeface="Tahoma"/>
            </a:endParaRP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b="0" i="0" dirty="0">
                <a:solidFill>
                  <a:schemeClr val="bg1"/>
                </a:solidFill>
                <a:effectLst/>
                <a:latin typeface="Tahoma"/>
                <a:ea typeface="Tahoma"/>
                <a:cs typeface="Tahoma"/>
              </a:rPr>
              <a:t>Opportunity to have a </a:t>
            </a:r>
            <a:r>
              <a:rPr lang="en-US" sz="1600" dirty="0">
                <a:solidFill>
                  <a:schemeClr val="bg1"/>
                </a:solidFill>
                <a:latin typeface="Tahoma"/>
                <a:ea typeface="Tahoma"/>
                <a:cs typeface="Tahoma"/>
              </a:rPr>
              <a:t>marquee, sign, merchandise</a:t>
            </a:r>
            <a:r>
              <a:rPr lang="en-US" sz="1600" b="0" i="0" dirty="0">
                <a:solidFill>
                  <a:schemeClr val="bg1"/>
                </a:solidFill>
                <a:effectLst/>
                <a:latin typeface="Tahoma"/>
                <a:ea typeface="Tahoma"/>
                <a:cs typeface="Tahoma"/>
              </a:rPr>
              <a:t> </a:t>
            </a:r>
            <a:r>
              <a:rPr lang="en-US" sz="1600" dirty="0">
                <a:solidFill>
                  <a:schemeClr val="bg1"/>
                </a:solidFill>
                <a:latin typeface="Tahoma"/>
                <a:ea typeface="Tahoma"/>
                <a:cs typeface="Tahoma"/>
              </a:rPr>
              <a:t>and representative/s </a:t>
            </a:r>
            <a:r>
              <a:rPr lang="en-US" sz="1600" b="0" i="0" dirty="0">
                <a:solidFill>
                  <a:schemeClr val="bg1"/>
                </a:solidFill>
                <a:effectLst/>
                <a:latin typeface="Tahoma"/>
                <a:ea typeface="Tahoma"/>
                <a:cs typeface="Tahoma"/>
              </a:rPr>
              <a:t>on the hole</a:t>
            </a: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dirty="0">
                <a:solidFill>
                  <a:schemeClr val="bg1"/>
                </a:solidFill>
                <a:latin typeface="Tahoma"/>
                <a:ea typeface="Tahoma"/>
                <a:cs typeface="Tahoma"/>
              </a:rPr>
              <a:t>L</a:t>
            </a:r>
            <a:r>
              <a:rPr lang="en-US" sz="1600" b="0" i="0" dirty="0">
                <a:solidFill>
                  <a:schemeClr val="bg1"/>
                </a:solidFill>
                <a:effectLst/>
                <a:latin typeface="Tahoma"/>
                <a:ea typeface="Tahoma"/>
                <a:cs typeface="Tahoma"/>
              </a:rPr>
              <a:t>unch (sandwiches and water) </a:t>
            </a:r>
            <a:r>
              <a:rPr lang="en-US" sz="1600" dirty="0">
                <a:solidFill>
                  <a:schemeClr val="bg1"/>
                </a:solidFill>
                <a:latin typeface="Tahoma"/>
                <a:ea typeface="Tahoma"/>
                <a:cs typeface="Tahoma"/>
              </a:rPr>
              <a:t>for players and hole representative/s on arrival and 5 drink tickets per player</a:t>
            </a: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dirty="0">
                <a:solidFill>
                  <a:schemeClr val="bg1"/>
                </a:solidFill>
                <a:latin typeface="Tahoma"/>
                <a:ea typeface="Tahoma"/>
                <a:cs typeface="Tahoma"/>
              </a:rPr>
              <a:t>Opportunity to speak during the presentation ceremony</a:t>
            </a:r>
          </a:p>
          <a:p>
            <a:pPr algn="ctr" defTabSz="685800">
              <a:lnSpc>
                <a:spcPct val="90000"/>
              </a:lnSpc>
              <a:spcBef>
                <a:spcPts val="750"/>
              </a:spcBef>
              <a:spcAft>
                <a:spcPts val="600"/>
              </a:spcAft>
              <a:buSzPct val="90000"/>
            </a:pPr>
            <a:r>
              <a:rPr lang="en-US" sz="2200" b="1" dirty="0">
                <a:solidFill>
                  <a:schemeClr val="bg1"/>
                </a:solidFill>
                <a:latin typeface="Tahoma"/>
                <a:ea typeface="Tahoma"/>
                <a:cs typeface="Tahoma"/>
              </a:rPr>
              <a:t>$5,000</a:t>
            </a:r>
            <a:endParaRPr lang="en-US" sz="2200" dirty="0">
              <a:solidFill>
                <a:schemeClr val="bg1"/>
              </a:solidFill>
              <a:latin typeface="Tahoma"/>
              <a:ea typeface="Tahoma"/>
              <a:cs typeface="Tahoma"/>
            </a:endParaRPr>
          </a:p>
        </p:txBody>
      </p:sp>
      <p:sp>
        <p:nvSpPr>
          <p:cNvPr id="5" name="Slide Number Placeholder 4">
            <a:extLst>
              <a:ext uri="{FF2B5EF4-FFF2-40B4-BE49-F238E27FC236}">
                <a16:creationId xmlns:a16="http://schemas.microsoft.com/office/drawing/2014/main" id="{5B09A176-3DCD-2F62-6F8C-28410BA89A68}"/>
              </a:ext>
            </a:extLst>
          </p:cNvPr>
          <p:cNvSpPr>
            <a:spLocks noGrp="1"/>
          </p:cNvSpPr>
          <p:nvPr>
            <p:ph type="sldNum" sz="quarter" idx="12"/>
          </p:nvPr>
        </p:nvSpPr>
        <p:spPr>
          <a:xfrm>
            <a:off x="4674373" y="8576736"/>
            <a:ext cx="374036" cy="189584"/>
          </a:xfrm>
        </p:spPr>
        <p:txBody>
          <a:bodyPr vert="horz" lIns="91440" tIns="45720" rIns="91440" bIns="45720" rtlCol="0" anchor="ctr">
            <a:normAutofit/>
          </a:bodyPr>
          <a:lstStyle/>
          <a:p>
            <a:pPr defTabSz="514350">
              <a:lnSpc>
                <a:spcPct val="90000"/>
              </a:lnSpc>
              <a:spcAft>
                <a:spcPts val="600"/>
              </a:spcAft>
              <a:defRPr/>
            </a:pPr>
            <a:fld id="{5E6E2A57-4B58-4CB5-A188-58EB181BA51D}" type="slidenum">
              <a:rPr lang="en-US" sz="700">
                <a:solidFill>
                  <a:schemeClr val="tx1"/>
                </a:solidFill>
              </a:rPr>
              <a:pPr defTabSz="514350">
                <a:lnSpc>
                  <a:spcPct val="90000"/>
                </a:lnSpc>
                <a:spcAft>
                  <a:spcPts val="600"/>
                </a:spcAft>
                <a:defRPr/>
              </a:pPr>
              <a:t>5</a:t>
            </a:fld>
            <a:endParaRPr lang="en-US" sz="700">
              <a:solidFill>
                <a:schemeClr val="tx1"/>
              </a:solidFill>
            </a:endParaRPr>
          </a:p>
        </p:txBody>
      </p:sp>
      <p:sp>
        <p:nvSpPr>
          <p:cNvPr id="8" name="Wave 7">
            <a:extLst>
              <a:ext uri="{FF2B5EF4-FFF2-40B4-BE49-F238E27FC236}">
                <a16:creationId xmlns:a16="http://schemas.microsoft.com/office/drawing/2014/main" id="{8660FA36-6090-CA64-E319-66FC301A924E}"/>
              </a:ext>
            </a:extLst>
          </p:cNvPr>
          <p:cNvSpPr/>
          <p:nvPr/>
        </p:nvSpPr>
        <p:spPr>
          <a:xfrm rot="20734588">
            <a:off x="93919" y="333083"/>
            <a:ext cx="4057650" cy="1414463"/>
          </a:xfrm>
          <a:prstGeom prst="wave">
            <a:avLst/>
          </a:prstGeom>
          <a:solidFill>
            <a:srgbClr val="F9EC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9" name="TextBox 8">
            <a:extLst>
              <a:ext uri="{FF2B5EF4-FFF2-40B4-BE49-F238E27FC236}">
                <a16:creationId xmlns:a16="http://schemas.microsoft.com/office/drawing/2014/main" id="{665E464E-9D48-55CB-7A17-7721403D40C4}"/>
              </a:ext>
            </a:extLst>
          </p:cNvPr>
          <p:cNvSpPr txBox="1"/>
          <p:nvPr/>
        </p:nvSpPr>
        <p:spPr>
          <a:xfrm rot="21190679">
            <a:off x="507127" y="793008"/>
            <a:ext cx="3396888" cy="523220"/>
          </a:xfrm>
          <a:prstGeom prst="rect">
            <a:avLst/>
          </a:prstGeom>
          <a:noFill/>
        </p:spPr>
        <p:txBody>
          <a:bodyPr wrap="square" rtlCol="0">
            <a:spAutoFit/>
          </a:bodyPr>
          <a:lstStyle/>
          <a:p>
            <a:pPr algn="ctr"/>
            <a:r>
              <a:rPr lang="en-US" sz="2800" b="1" dirty="0">
                <a:solidFill>
                  <a:schemeClr val="bg1"/>
                </a:solidFill>
              </a:rPr>
              <a:t>SOLD OUT!</a:t>
            </a:r>
            <a:endParaRPr lang="en-AU" sz="2800" b="1" dirty="0">
              <a:solidFill>
                <a:schemeClr val="bg1"/>
              </a:solidFill>
            </a:endParaRPr>
          </a:p>
        </p:txBody>
      </p:sp>
    </p:spTree>
    <p:extLst>
      <p:ext uri="{BB962C8B-B14F-4D97-AF65-F5344CB8AC3E}">
        <p14:creationId xmlns:p14="http://schemas.microsoft.com/office/powerpoint/2010/main" val="5988852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No photo description available.">
            <a:extLst>
              <a:ext uri="{FF2B5EF4-FFF2-40B4-BE49-F238E27FC236}">
                <a16:creationId xmlns:a16="http://schemas.microsoft.com/office/drawing/2014/main" id="{BE382C19-51D2-FC4E-0491-F2D025F3FA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67" t="9091" r="20597"/>
          <a:stretch/>
        </p:blipFill>
        <p:spPr bwMode="auto">
          <a:xfrm>
            <a:off x="20" y="350284"/>
            <a:ext cx="6857980" cy="9143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No photo description available.">
            <a:extLst>
              <a:ext uri="{FF2B5EF4-FFF2-40B4-BE49-F238E27FC236}">
                <a16:creationId xmlns:a16="http://schemas.microsoft.com/office/drawing/2014/main" id="{6FEB2104-F301-FA45-3C06-8CB24E6AEA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98" t="19419" r="20633" b="-551"/>
          <a:stretch/>
        </p:blipFill>
        <p:spPr bwMode="auto">
          <a:xfrm>
            <a:off x="19" y="-2949"/>
            <a:ext cx="6862378" cy="81605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2F082E-55AC-6171-402F-369A9CC5E20B}"/>
              </a:ext>
            </a:extLst>
          </p:cNvPr>
          <p:cNvSpPr txBox="1"/>
          <p:nvPr/>
        </p:nvSpPr>
        <p:spPr>
          <a:xfrm>
            <a:off x="523779" y="4462295"/>
            <a:ext cx="5810442" cy="4617061"/>
          </a:xfrm>
          <a:prstGeom prst="rect">
            <a:avLst/>
          </a:prstGeom>
          <a:solidFill>
            <a:schemeClr val="bg1"/>
          </a:solidFill>
        </p:spPr>
        <p:txBody>
          <a:bodyPr vert="horz" lIns="91440" tIns="45720" rIns="91440" bIns="45720" rtlCol="0" anchor="t">
            <a:noAutofit/>
          </a:bodyPr>
          <a:lstStyle/>
          <a:p>
            <a:pPr algn="ctr" defTabSz="685800">
              <a:lnSpc>
                <a:spcPct val="90000"/>
              </a:lnSpc>
              <a:spcBef>
                <a:spcPts val="750"/>
              </a:spcBef>
              <a:spcAft>
                <a:spcPts val="600"/>
              </a:spcAft>
              <a:buSzPct val="90000"/>
            </a:pPr>
            <a:endParaRPr lang="en-US" sz="200" b="1" dirty="0">
              <a:latin typeface="Tahoma"/>
              <a:ea typeface="Tahoma"/>
              <a:cs typeface="Tahoma"/>
            </a:endParaRPr>
          </a:p>
          <a:p>
            <a:pPr algn="ctr" defTabSz="685800">
              <a:lnSpc>
                <a:spcPct val="90000"/>
              </a:lnSpc>
              <a:spcBef>
                <a:spcPts val="750"/>
              </a:spcBef>
              <a:spcAft>
                <a:spcPts val="600"/>
              </a:spcAft>
              <a:buSzPct val="90000"/>
            </a:pPr>
            <a:r>
              <a:rPr lang="en-US" sz="2800" b="1" dirty="0">
                <a:latin typeface="Tahoma"/>
                <a:ea typeface="Tahoma"/>
                <a:cs typeface="Tahoma"/>
              </a:rPr>
              <a:t>Tier 2:  Hole-in-one Competition Hole</a:t>
            </a:r>
            <a:br>
              <a:rPr lang="en-US" sz="2800" b="1" dirty="0">
                <a:latin typeface="Tahoma"/>
                <a:ea typeface="Tahoma"/>
                <a:cs typeface="Tahoma"/>
              </a:rPr>
            </a:br>
            <a:endParaRPr lang="en-US" sz="200" dirty="0">
              <a:latin typeface="Tahoma"/>
              <a:ea typeface="Tahoma"/>
              <a:cs typeface="Tahoma"/>
            </a:endParaRP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dirty="0">
                <a:latin typeface="Tahoma"/>
                <a:ea typeface="Tahoma"/>
                <a:cs typeface="Tahoma"/>
              </a:rPr>
              <a:t>Sponsorship of a hole with a 'hole-in-one' prize</a:t>
            </a:r>
            <a:endParaRPr lang="en-US" dirty="0">
              <a:cs typeface="Calibri"/>
            </a:endParaRP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dirty="0">
                <a:latin typeface="Tahoma"/>
                <a:ea typeface="Tahoma"/>
                <a:cs typeface="Tahoma"/>
              </a:rPr>
              <a:t>Insurance policy to cover the major prize for a hole in one, which is $10,000 with $10,000 donated to SCLS</a:t>
            </a:r>
            <a:endParaRPr lang="en-US" sz="1600" dirty="0">
              <a:cs typeface="Calibri"/>
            </a:endParaRP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dirty="0">
                <a:latin typeface="Tahoma"/>
                <a:ea typeface="Tahoma"/>
                <a:cs typeface="Tahoma"/>
              </a:rPr>
              <a:t>Includes 1 team of 4 players for the event</a:t>
            </a: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b="0" i="0" dirty="0">
                <a:effectLst/>
                <a:latin typeface="Tahoma"/>
                <a:ea typeface="Tahoma"/>
                <a:cs typeface="Tahoma"/>
              </a:rPr>
              <a:t>Opportunity to have a </a:t>
            </a:r>
            <a:r>
              <a:rPr lang="en-US" sz="1600" dirty="0">
                <a:latin typeface="Tahoma"/>
                <a:ea typeface="Tahoma"/>
                <a:cs typeface="Tahoma"/>
              </a:rPr>
              <a:t>marquee, sign, merchandise</a:t>
            </a:r>
            <a:r>
              <a:rPr lang="en-US" sz="1600" b="0" i="0" dirty="0">
                <a:effectLst/>
                <a:latin typeface="Tahoma"/>
                <a:ea typeface="Tahoma"/>
                <a:cs typeface="Tahoma"/>
              </a:rPr>
              <a:t> </a:t>
            </a:r>
            <a:r>
              <a:rPr lang="en-US" sz="1600" dirty="0">
                <a:latin typeface="Tahoma"/>
                <a:ea typeface="Tahoma"/>
                <a:cs typeface="Tahoma"/>
              </a:rPr>
              <a:t>and representative/s </a:t>
            </a:r>
            <a:r>
              <a:rPr lang="en-US" sz="1600" b="0" i="0" dirty="0">
                <a:effectLst/>
                <a:latin typeface="Tahoma"/>
                <a:ea typeface="Tahoma"/>
                <a:cs typeface="Tahoma"/>
              </a:rPr>
              <a:t>on the hole</a:t>
            </a: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dirty="0">
                <a:latin typeface="Tahoma"/>
                <a:ea typeface="Tahoma"/>
                <a:cs typeface="Tahoma"/>
              </a:rPr>
              <a:t>L</a:t>
            </a:r>
            <a:r>
              <a:rPr lang="en-US" sz="1600" b="0" i="0" dirty="0">
                <a:effectLst/>
                <a:latin typeface="Tahoma"/>
                <a:ea typeface="Tahoma"/>
                <a:cs typeface="Tahoma"/>
              </a:rPr>
              <a:t>unch (sandwiches and water) </a:t>
            </a:r>
            <a:r>
              <a:rPr lang="en-US" sz="1600" dirty="0">
                <a:latin typeface="Tahoma"/>
                <a:ea typeface="Tahoma"/>
                <a:cs typeface="Tahoma"/>
              </a:rPr>
              <a:t>for players and hole representative/s on arrival and 5 drinks tickets per player</a:t>
            </a:r>
          </a:p>
          <a:p>
            <a:pPr algn="ctr" defTabSz="685800">
              <a:lnSpc>
                <a:spcPct val="90000"/>
              </a:lnSpc>
              <a:spcBef>
                <a:spcPts val="750"/>
              </a:spcBef>
              <a:spcAft>
                <a:spcPts val="600"/>
              </a:spcAft>
              <a:buSzPct val="90000"/>
            </a:pPr>
            <a:r>
              <a:rPr lang="en-US" sz="2200" b="1" dirty="0">
                <a:latin typeface="Tahoma"/>
                <a:ea typeface="Tahoma"/>
                <a:cs typeface="Tahoma"/>
              </a:rPr>
              <a:t>$2,000</a:t>
            </a:r>
          </a:p>
          <a:p>
            <a:pPr defTabSz="685800">
              <a:lnSpc>
                <a:spcPct val="90000"/>
              </a:lnSpc>
              <a:spcBef>
                <a:spcPts val="750"/>
              </a:spcBef>
              <a:spcAft>
                <a:spcPts val="600"/>
              </a:spcAft>
              <a:buSzPct val="90000"/>
            </a:pPr>
            <a:endParaRPr lang="en-US" sz="1600" dirty="0">
              <a:latin typeface="Tahoma"/>
              <a:ea typeface="Tahoma"/>
              <a:cs typeface="Tahoma"/>
            </a:endParaRPr>
          </a:p>
        </p:txBody>
      </p:sp>
      <p:sp>
        <p:nvSpPr>
          <p:cNvPr id="5" name="Slide Number Placeholder 4">
            <a:extLst>
              <a:ext uri="{FF2B5EF4-FFF2-40B4-BE49-F238E27FC236}">
                <a16:creationId xmlns:a16="http://schemas.microsoft.com/office/drawing/2014/main" id="{073102D1-3809-3F73-4698-BDE69582A177}"/>
              </a:ext>
            </a:extLst>
          </p:cNvPr>
          <p:cNvSpPr>
            <a:spLocks noGrp="1"/>
          </p:cNvSpPr>
          <p:nvPr>
            <p:ph type="sldNum" sz="quarter" idx="12"/>
          </p:nvPr>
        </p:nvSpPr>
        <p:spPr>
          <a:xfrm>
            <a:off x="4843463" y="8592524"/>
            <a:ext cx="1543050" cy="486833"/>
          </a:xfrm>
        </p:spPr>
        <p:txBody>
          <a:bodyPr vert="horz" lIns="91440" tIns="45720" rIns="91440" bIns="45720" rtlCol="0" anchor="ctr">
            <a:normAutofit/>
          </a:bodyPr>
          <a:lstStyle/>
          <a:p>
            <a:pPr defTabSz="514350">
              <a:spcAft>
                <a:spcPts val="600"/>
              </a:spcAft>
              <a:defRPr/>
            </a:pPr>
            <a:fld id="{5E6E2A57-4B58-4CB5-A188-58EB181BA51D}" type="slidenum">
              <a:rPr lang="en-US" sz="1200">
                <a:solidFill>
                  <a:srgbClr val="FFFFFF"/>
                </a:solidFill>
              </a:rPr>
              <a:pPr defTabSz="514350">
                <a:spcAft>
                  <a:spcPts val="600"/>
                </a:spcAft>
                <a:defRPr/>
              </a:pPr>
              <a:t>6</a:t>
            </a:fld>
            <a:endParaRPr lang="en-US" sz="1200">
              <a:solidFill>
                <a:srgbClr val="FFFFFF"/>
              </a:solidFill>
            </a:endParaRPr>
          </a:p>
        </p:txBody>
      </p:sp>
    </p:spTree>
    <p:extLst>
      <p:ext uri="{BB962C8B-B14F-4D97-AF65-F5344CB8AC3E}">
        <p14:creationId xmlns:p14="http://schemas.microsoft.com/office/powerpoint/2010/main" val="299786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 photo description available.">
            <a:extLst>
              <a:ext uri="{FF2B5EF4-FFF2-40B4-BE49-F238E27FC236}">
                <a16:creationId xmlns:a16="http://schemas.microsoft.com/office/drawing/2014/main" id="{1DD65DA2-068D-0DFE-98BC-A231FC9B68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49" t="9091" r="14835"/>
          <a:stretch/>
        </p:blipFill>
        <p:spPr bwMode="auto">
          <a:xfrm>
            <a:off x="19" y="10"/>
            <a:ext cx="6857980" cy="91439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46" name="Picture 2" descr="No photo description available.">
            <a:extLst>
              <a:ext uri="{FF2B5EF4-FFF2-40B4-BE49-F238E27FC236}">
                <a16:creationId xmlns:a16="http://schemas.microsoft.com/office/drawing/2014/main" id="{54E29D74-5C5B-F1AD-9969-4028D66E8D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13" t="25394" r="14758" b="-184"/>
          <a:stretch/>
        </p:blipFill>
        <p:spPr bwMode="auto">
          <a:xfrm>
            <a:off x="20" y="-11059"/>
            <a:ext cx="6874305" cy="752258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E99DA4-5A64-E8A6-30C7-8728B4DE48A5}"/>
              </a:ext>
            </a:extLst>
          </p:cNvPr>
          <p:cNvSpPr txBox="1"/>
          <p:nvPr/>
        </p:nvSpPr>
        <p:spPr>
          <a:xfrm>
            <a:off x="479659" y="4209076"/>
            <a:ext cx="5915026" cy="4626864"/>
          </a:xfrm>
          <a:prstGeom prst="rect">
            <a:avLst/>
          </a:prstGeom>
          <a:solidFill>
            <a:schemeClr val="bg1"/>
          </a:solidFill>
        </p:spPr>
        <p:txBody>
          <a:bodyPr vert="horz" lIns="91440" tIns="45720" rIns="91440" bIns="45720" rtlCol="0" anchor="t">
            <a:noAutofit/>
          </a:bodyPr>
          <a:lstStyle/>
          <a:p>
            <a:pPr algn="ctr" defTabSz="685800">
              <a:lnSpc>
                <a:spcPct val="90000"/>
              </a:lnSpc>
              <a:spcBef>
                <a:spcPts val="750"/>
              </a:spcBef>
              <a:spcAft>
                <a:spcPts val="600"/>
              </a:spcAft>
            </a:pPr>
            <a:endParaRPr lang="en-US" sz="200" b="1" dirty="0">
              <a:latin typeface="Tahoma"/>
              <a:ea typeface="Tahoma"/>
              <a:cs typeface="Tahoma"/>
            </a:endParaRPr>
          </a:p>
          <a:p>
            <a:pPr algn="ctr" defTabSz="685800">
              <a:lnSpc>
                <a:spcPct val="90000"/>
              </a:lnSpc>
              <a:spcBef>
                <a:spcPts val="750"/>
              </a:spcBef>
              <a:spcAft>
                <a:spcPts val="600"/>
              </a:spcAft>
            </a:pPr>
            <a:r>
              <a:rPr lang="en-US" sz="2800" b="1" dirty="0">
                <a:latin typeface="Tahoma"/>
                <a:ea typeface="Tahoma"/>
                <a:cs typeface="Tahoma"/>
              </a:rPr>
              <a:t>Tier 3: Novelty Competition Hole </a:t>
            </a:r>
            <a:br>
              <a:rPr lang="en-US" sz="2800" b="1" dirty="0">
                <a:latin typeface="Tahoma"/>
                <a:ea typeface="Tahoma"/>
                <a:cs typeface="Tahoma"/>
              </a:rPr>
            </a:br>
            <a:endParaRPr lang="en-US" sz="200" dirty="0">
              <a:latin typeface="Tahoma"/>
              <a:ea typeface="Tahoma"/>
              <a:cs typeface="Tahoma"/>
            </a:endParaRPr>
          </a:p>
          <a:p>
            <a:pPr marL="285750" indent="-285750" defTabSz="685800">
              <a:lnSpc>
                <a:spcPct val="90000"/>
              </a:lnSpc>
              <a:spcBef>
                <a:spcPts val="750"/>
              </a:spcBef>
              <a:spcAft>
                <a:spcPts val="600"/>
              </a:spcAft>
              <a:buFont typeface="Wingdings" panose="05000000000000000000" pitchFamily="2" charset="2"/>
              <a:buChar char="ü"/>
            </a:pPr>
            <a:r>
              <a:rPr lang="en-US" sz="1600" b="0" i="0" dirty="0">
                <a:effectLst/>
                <a:latin typeface="Tahoma"/>
                <a:ea typeface="Tahoma"/>
                <a:cs typeface="Tahoma"/>
              </a:rPr>
              <a:t>Opportunity to </a:t>
            </a:r>
            <a:r>
              <a:rPr lang="en-US" sz="1600" dirty="0">
                <a:latin typeface="Tahoma"/>
                <a:ea typeface="Tahoma"/>
                <a:cs typeface="Tahoma"/>
              </a:rPr>
              <a:t>have</a:t>
            </a:r>
            <a:r>
              <a:rPr lang="en-US" sz="1600" b="0" i="0" dirty="0">
                <a:effectLst/>
                <a:latin typeface="Tahoma"/>
                <a:ea typeface="Tahoma"/>
                <a:cs typeface="Tahoma"/>
              </a:rPr>
              <a:t> </a:t>
            </a:r>
            <a:r>
              <a:rPr lang="en-US" sz="1600" dirty="0">
                <a:latin typeface="Tahoma"/>
                <a:ea typeface="Tahoma"/>
                <a:cs typeface="Tahoma"/>
              </a:rPr>
              <a:t>marquee, sign, merchandise</a:t>
            </a:r>
            <a:r>
              <a:rPr lang="en-US" sz="1600" b="0" i="0" dirty="0">
                <a:effectLst/>
                <a:latin typeface="Tahoma"/>
                <a:ea typeface="Tahoma"/>
                <a:cs typeface="Tahoma"/>
              </a:rPr>
              <a:t> </a:t>
            </a:r>
            <a:r>
              <a:rPr lang="en-US" sz="1600" dirty="0">
                <a:latin typeface="Tahoma"/>
                <a:ea typeface="Tahoma"/>
                <a:cs typeface="Tahoma"/>
              </a:rPr>
              <a:t>and representative/s on</a:t>
            </a:r>
            <a:r>
              <a:rPr lang="en-US" sz="1600" b="0" i="0" dirty="0">
                <a:effectLst/>
                <a:latin typeface="Tahoma"/>
                <a:ea typeface="Tahoma"/>
                <a:cs typeface="Tahoma"/>
              </a:rPr>
              <a:t> the hole</a:t>
            </a:r>
            <a:endParaRPr lang="en-US" dirty="0"/>
          </a:p>
          <a:p>
            <a:pPr marL="285750" indent="-285750" defTabSz="685800">
              <a:lnSpc>
                <a:spcPct val="90000"/>
              </a:lnSpc>
              <a:spcBef>
                <a:spcPts val="750"/>
              </a:spcBef>
              <a:spcAft>
                <a:spcPts val="600"/>
              </a:spcAft>
              <a:buFont typeface="Wingdings" panose="05000000000000000000" pitchFamily="2" charset="2"/>
              <a:buChar char="ü"/>
            </a:pPr>
            <a:r>
              <a:rPr lang="en-US" sz="1600" dirty="0">
                <a:latin typeface="Tahoma"/>
                <a:ea typeface="Tahoma"/>
                <a:cs typeface="Tahoma"/>
              </a:rPr>
              <a:t>Competition</a:t>
            </a:r>
            <a:r>
              <a:rPr lang="en-US" sz="1600" b="0" i="0" dirty="0">
                <a:effectLst/>
                <a:latin typeface="Tahoma"/>
                <a:ea typeface="Tahoma"/>
                <a:cs typeface="Tahoma"/>
              </a:rPr>
              <a:t> </a:t>
            </a:r>
            <a:r>
              <a:rPr lang="en-US" sz="1600" dirty="0">
                <a:latin typeface="Tahoma"/>
                <a:ea typeface="Tahoma"/>
                <a:cs typeface="Tahoma"/>
              </a:rPr>
              <a:t>prize included and arranged</a:t>
            </a:r>
            <a:r>
              <a:rPr lang="en-US" sz="1600" b="0" i="0" dirty="0">
                <a:effectLst/>
                <a:latin typeface="Tahoma"/>
                <a:ea typeface="Tahoma"/>
                <a:cs typeface="Tahoma"/>
              </a:rPr>
              <a:t> by SCLA (e.g. longest drive, nearest to pin)</a:t>
            </a:r>
          </a:p>
          <a:p>
            <a:pPr marL="285750" indent="-285750" defTabSz="685800">
              <a:lnSpc>
                <a:spcPct val="90000"/>
              </a:lnSpc>
              <a:spcBef>
                <a:spcPts val="750"/>
              </a:spcBef>
              <a:spcAft>
                <a:spcPts val="600"/>
              </a:spcAft>
              <a:buFont typeface="Wingdings" panose="05000000000000000000" pitchFamily="2" charset="2"/>
              <a:buChar char="ü"/>
            </a:pPr>
            <a:r>
              <a:rPr lang="en-US" sz="1600" dirty="0">
                <a:latin typeface="Tahoma"/>
                <a:ea typeface="Tahoma"/>
                <a:cs typeface="Tahoma"/>
              </a:rPr>
              <a:t>Option to run a novelty game on the hole- to supply own activity and prizes for the novelty game (optional)</a:t>
            </a:r>
            <a:endParaRPr lang="en-US" sz="1600" b="0" i="0" dirty="0">
              <a:effectLst/>
              <a:latin typeface="Tahoma"/>
              <a:ea typeface="Tahoma"/>
              <a:cs typeface="Tahoma"/>
            </a:endParaRPr>
          </a:p>
          <a:p>
            <a:pPr marL="285750" indent="-285750" defTabSz="685800">
              <a:lnSpc>
                <a:spcPct val="90000"/>
              </a:lnSpc>
              <a:spcBef>
                <a:spcPts val="750"/>
              </a:spcBef>
              <a:spcAft>
                <a:spcPts val="600"/>
              </a:spcAft>
              <a:buFont typeface="Wingdings" panose="05000000000000000000" pitchFamily="2" charset="2"/>
              <a:buChar char="ü"/>
            </a:pPr>
            <a:r>
              <a:rPr lang="en-US" sz="1600" b="0" i="0" dirty="0">
                <a:effectLst/>
                <a:latin typeface="Tahoma"/>
                <a:ea typeface="Tahoma"/>
                <a:cs typeface="Tahoma"/>
              </a:rPr>
              <a:t>Includes 1 team of 4 </a:t>
            </a:r>
            <a:r>
              <a:rPr lang="en-US" sz="1600" dirty="0">
                <a:latin typeface="Tahoma"/>
                <a:ea typeface="Tahoma"/>
                <a:cs typeface="Tahoma"/>
              </a:rPr>
              <a:t>players for the event</a:t>
            </a:r>
            <a:endParaRPr lang="en-US" sz="1600" b="0" i="0" dirty="0">
              <a:effectLst/>
              <a:latin typeface="Tahoma"/>
              <a:ea typeface="Tahoma"/>
              <a:cs typeface="Tahoma"/>
            </a:endParaRP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dirty="0">
                <a:latin typeface="Tahoma"/>
                <a:ea typeface="Tahoma"/>
                <a:cs typeface="Tahoma"/>
              </a:rPr>
              <a:t>L</a:t>
            </a:r>
            <a:r>
              <a:rPr lang="en-US" sz="1600" b="0" i="0" dirty="0">
                <a:effectLst/>
                <a:latin typeface="Tahoma"/>
                <a:ea typeface="Tahoma"/>
                <a:cs typeface="Tahoma"/>
              </a:rPr>
              <a:t>unch (sandwiches and water) </a:t>
            </a:r>
            <a:r>
              <a:rPr lang="en-US" sz="1600" dirty="0">
                <a:latin typeface="Tahoma"/>
                <a:ea typeface="Tahoma"/>
                <a:cs typeface="Tahoma"/>
              </a:rPr>
              <a:t>for players and hole representative/s on arrival and 5 drinks tickets per player</a:t>
            </a:r>
          </a:p>
          <a:p>
            <a:pPr algn="ctr" defTabSz="685800">
              <a:lnSpc>
                <a:spcPct val="90000"/>
              </a:lnSpc>
              <a:spcBef>
                <a:spcPts val="750"/>
              </a:spcBef>
              <a:spcAft>
                <a:spcPts val="600"/>
              </a:spcAft>
              <a:buSzPct val="90000"/>
            </a:pPr>
            <a:r>
              <a:rPr lang="en-US" sz="2200" b="1" dirty="0">
                <a:latin typeface="Tahoma"/>
                <a:ea typeface="Tahoma"/>
                <a:cs typeface="Tahoma"/>
              </a:rPr>
              <a:t>$1,500</a:t>
            </a:r>
          </a:p>
          <a:p>
            <a:pPr defTabSz="685800">
              <a:lnSpc>
                <a:spcPct val="90000"/>
              </a:lnSpc>
              <a:spcBef>
                <a:spcPts val="750"/>
              </a:spcBef>
              <a:spcAft>
                <a:spcPts val="600"/>
              </a:spcAft>
              <a:buSzPct val="90000"/>
            </a:pPr>
            <a:endParaRPr lang="en-US" sz="1600" dirty="0">
              <a:latin typeface="Tahoma"/>
              <a:ea typeface="Tahoma"/>
              <a:cs typeface="Tahoma"/>
            </a:endParaRPr>
          </a:p>
        </p:txBody>
      </p:sp>
      <p:sp>
        <p:nvSpPr>
          <p:cNvPr id="5" name="Slide Number Placeholder 4">
            <a:extLst>
              <a:ext uri="{FF2B5EF4-FFF2-40B4-BE49-F238E27FC236}">
                <a16:creationId xmlns:a16="http://schemas.microsoft.com/office/drawing/2014/main" id="{B6D6C395-11AA-AFE9-1CE7-CFE78378AB9E}"/>
              </a:ext>
            </a:extLst>
          </p:cNvPr>
          <p:cNvSpPr>
            <a:spLocks noGrp="1"/>
          </p:cNvSpPr>
          <p:nvPr>
            <p:ph type="sldNum" sz="quarter" idx="12"/>
          </p:nvPr>
        </p:nvSpPr>
        <p:spPr>
          <a:xfrm>
            <a:off x="4843463" y="8592524"/>
            <a:ext cx="1543050" cy="486833"/>
          </a:xfrm>
        </p:spPr>
        <p:txBody>
          <a:bodyPr vert="horz" lIns="91440" tIns="45720" rIns="91440" bIns="45720" rtlCol="0" anchor="ctr">
            <a:normAutofit/>
          </a:bodyPr>
          <a:lstStyle/>
          <a:p>
            <a:pPr defTabSz="514350">
              <a:spcAft>
                <a:spcPts val="600"/>
              </a:spcAft>
              <a:defRPr/>
            </a:pPr>
            <a:fld id="{5E6E2A57-4B58-4CB5-A188-58EB181BA51D}" type="slidenum">
              <a:rPr lang="en-US" sz="1200">
                <a:solidFill>
                  <a:srgbClr val="FFFFFF"/>
                </a:solidFill>
              </a:rPr>
              <a:pPr defTabSz="514350">
                <a:spcAft>
                  <a:spcPts val="600"/>
                </a:spcAft>
                <a:defRPr/>
              </a:pPr>
              <a:t>7</a:t>
            </a:fld>
            <a:endParaRPr lang="en-US" sz="1200">
              <a:solidFill>
                <a:srgbClr val="FFFFFF"/>
              </a:solidFill>
            </a:endParaRPr>
          </a:p>
        </p:txBody>
      </p:sp>
    </p:spTree>
    <p:extLst>
      <p:ext uri="{BB962C8B-B14F-4D97-AF65-F5344CB8AC3E}">
        <p14:creationId xmlns:p14="http://schemas.microsoft.com/office/powerpoint/2010/main" val="4083145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No photo description available.">
            <a:extLst>
              <a:ext uri="{FF2B5EF4-FFF2-40B4-BE49-F238E27FC236}">
                <a16:creationId xmlns:a16="http://schemas.microsoft.com/office/drawing/2014/main" id="{0D4EF19A-6EFF-B9E1-E231-C97F57C2E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8CEC9D6-3B81-952D-D63E-408A9ED959E6}"/>
              </a:ext>
            </a:extLst>
          </p:cNvPr>
          <p:cNvSpPr txBox="1"/>
          <p:nvPr/>
        </p:nvSpPr>
        <p:spPr>
          <a:xfrm>
            <a:off x="608076" y="649792"/>
            <a:ext cx="5641848" cy="3601366"/>
          </a:xfrm>
          <a:prstGeom prst="rect">
            <a:avLst/>
          </a:prstGeom>
          <a:solidFill>
            <a:schemeClr val="tx1"/>
          </a:solidFill>
          <a:ln>
            <a:noFill/>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Autofit/>
          </a:bodyPr>
          <a:lstStyle/>
          <a:p>
            <a:pPr algn="ctr" defTabSz="685800">
              <a:lnSpc>
                <a:spcPct val="90000"/>
              </a:lnSpc>
              <a:spcBef>
                <a:spcPts val="750"/>
              </a:spcBef>
              <a:spcAft>
                <a:spcPts val="600"/>
              </a:spcAft>
            </a:pPr>
            <a:endParaRPr lang="en-US" sz="200" b="1" dirty="0">
              <a:solidFill>
                <a:schemeClr val="bg1"/>
              </a:solidFill>
              <a:latin typeface="Tahoma"/>
              <a:ea typeface="Tahoma"/>
              <a:cs typeface="Tahoma"/>
            </a:endParaRPr>
          </a:p>
          <a:p>
            <a:pPr algn="ctr" defTabSz="685800">
              <a:lnSpc>
                <a:spcPct val="90000"/>
              </a:lnSpc>
              <a:spcBef>
                <a:spcPts val="750"/>
              </a:spcBef>
              <a:spcAft>
                <a:spcPts val="600"/>
              </a:spcAft>
            </a:pPr>
            <a:r>
              <a:rPr lang="en-US" sz="2800" b="1" dirty="0">
                <a:solidFill>
                  <a:schemeClr val="bg1"/>
                </a:solidFill>
                <a:latin typeface="Tahoma"/>
                <a:ea typeface="Tahoma"/>
                <a:cs typeface="Tahoma"/>
              </a:rPr>
              <a:t>Tier 4: Sponsored Hole</a:t>
            </a:r>
            <a:br>
              <a:rPr lang="en-US" sz="2800" b="1" dirty="0">
                <a:solidFill>
                  <a:schemeClr val="bg1"/>
                </a:solidFill>
                <a:latin typeface="Tahoma"/>
                <a:ea typeface="Tahoma"/>
                <a:cs typeface="Tahoma"/>
              </a:rPr>
            </a:br>
            <a:endParaRPr lang="en-US" sz="200" dirty="0">
              <a:solidFill>
                <a:schemeClr val="bg1"/>
              </a:solidFill>
              <a:latin typeface="Tahoma"/>
              <a:ea typeface="Tahoma"/>
              <a:cs typeface="Tahoma"/>
            </a:endParaRPr>
          </a:p>
          <a:p>
            <a:pPr marL="285750" indent="-285750" defTabSz="685800">
              <a:lnSpc>
                <a:spcPct val="90000"/>
              </a:lnSpc>
              <a:spcBef>
                <a:spcPts val="750"/>
              </a:spcBef>
              <a:spcAft>
                <a:spcPts val="600"/>
              </a:spcAft>
              <a:buFont typeface="Wingdings" panose="05000000000000000000" pitchFamily="2" charset="2"/>
              <a:buChar char="ü"/>
            </a:pPr>
            <a:r>
              <a:rPr lang="en-US" sz="1600" b="0" i="0" dirty="0">
                <a:solidFill>
                  <a:schemeClr val="bg1"/>
                </a:solidFill>
                <a:effectLst/>
                <a:latin typeface="Tahoma"/>
                <a:ea typeface="Tahoma"/>
                <a:cs typeface="Tahoma"/>
              </a:rPr>
              <a:t>Opportunity to </a:t>
            </a:r>
            <a:r>
              <a:rPr lang="en-US" sz="1600" dirty="0">
                <a:solidFill>
                  <a:schemeClr val="bg1"/>
                </a:solidFill>
                <a:latin typeface="Tahoma"/>
                <a:ea typeface="Tahoma"/>
                <a:cs typeface="Tahoma"/>
              </a:rPr>
              <a:t>have</a:t>
            </a:r>
            <a:r>
              <a:rPr lang="en-US" sz="1600" b="0" i="0" dirty="0">
                <a:solidFill>
                  <a:schemeClr val="bg1"/>
                </a:solidFill>
                <a:effectLst/>
                <a:latin typeface="Tahoma"/>
                <a:ea typeface="Tahoma"/>
                <a:cs typeface="Tahoma"/>
              </a:rPr>
              <a:t> </a:t>
            </a:r>
            <a:r>
              <a:rPr lang="en-US" sz="1600" dirty="0">
                <a:solidFill>
                  <a:schemeClr val="bg1"/>
                </a:solidFill>
                <a:latin typeface="Tahoma"/>
                <a:ea typeface="Tahoma"/>
                <a:cs typeface="Tahoma"/>
              </a:rPr>
              <a:t>marquee, sign, merchandise</a:t>
            </a:r>
            <a:r>
              <a:rPr lang="en-US" sz="1600" b="0" i="0" dirty="0">
                <a:solidFill>
                  <a:schemeClr val="bg1"/>
                </a:solidFill>
                <a:effectLst/>
                <a:latin typeface="Tahoma"/>
                <a:ea typeface="Tahoma"/>
                <a:cs typeface="Tahoma"/>
              </a:rPr>
              <a:t> </a:t>
            </a:r>
            <a:r>
              <a:rPr lang="en-US" sz="1600" dirty="0">
                <a:solidFill>
                  <a:schemeClr val="bg1"/>
                </a:solidFill>
                <a:latin typeface="Tahoma"/>
                <a:ea typeface="Tahoma"/>
                <a:cs typeface="Tahoma"/>
              </a:rPr>
              <a:t>and representative/s on</a:t>
            </a:r>
            <a:r>
              <a:rPr lang="en-US" sz="1600" b="0" i="0" dirty="0">
                <a:solidFill>
                  <a:schemeClr val="bg1"/>
                </a:solidFill>
                <a:effectLst/>
                <a:latin typeface="Tahoma"/>
                <a:ea typeface="Tahoma"/>
                <a:cs typeface="Tahoma"/>
              </a:rPr>
              <a:t> the hole</a:t>
            </a:r>
            <a:endParaRPr lang="en-US" dirty="0">
              <a:solidFill>
                <a:schemeClr val="bg1"/>
              </a:solidFill>
            </a:endParaRPr>
          </a:p>
          <a:p>
            <a:pPr marL="285750" indent="-285750" defTabSz="685800">
              <a:lnSpc>
                <a:spcPct val="90000"/>
              </a:lnSpc>
              <a:spcBef>
                <a:spcPts val="750"/>
              </a:spcBef>
              <a:spcAft>
                <a:spcPts val="600"/>
              </a:spcAft>
              <a:buFont typeface="Wingdings" panose="05000000000000000000" pitchFamily="2" charset="2"/>
              <a:buChar char="ü"/>
            </a:pPr>
            <a:r>
              <a:rPr lang="en-US" sz="1600" dirty="0">
                <a:solidFill>
                  <a:schemeClr val="bg1"/>
                </a:solidFill>
                <a:latin typeface="Tahoma"/>
                <a:ea typeface="Tahoma"/>
                <a:cs typeface="Tahoma"/>
              </a:rPr>
              <a:t>Sponsor to arrange own prize</a:t>
            </a:r>
            <a:r>
              <a:rPr lang="en-US" sz="1600" b="0" i="0" dirty="0">
                <a:solidFill>
                  <a:schemeClr val="bg1"/>
                </a:solidFill>
                <a:effectLst/>
                <a:latin typeface="Tahoma"/>
                <a:ea typeface="Tahoma"/>
                <a:cs typeface="Tahoma"/>
              </a:rPr>
              <a:t> for raffle</a:t>
            </a:r>
            <a:r>
              <a:rPr lang="en-US" sz="1600" dirty="0">
                <a:solidFill>
                  <a:schemeClr val="bg1"/>
                </a:solidFill>
                <a:latin typeface="Tahoma"/>
                <a:ea typeface="Tahoma"/>
                <a:cs typeface="Tahoma"/>
              </a:rPr>
              <a:t> </a:t>
            </a:r>
            <a:endParaRPr lang="en-US" sz="1600" b="0" i="0" dirty="0">
              <a:solidFill>
                <a:schemeClr val="bg1"/>
              </a:solidFill>
              <a:effectLst/>
              <a:latin typeface="Tahoma"/>
              <a:ea typeface="Tahoma" panose="020B0604030504040204" pitchFamily="34" charset="0"/>
              <a:cs typeface="Tahoma" panose="020B0604030504040204" pitchFamily="34" charset="0"/>
            </a:endParaRPr>
          </a:p>
          <a:p>
            <a:pPr marL="285750" indent="-285750" defTabSz="685800">
              <a:lnSpc>
                <a:spcPct val="90000"/>
              </a:lnSpc>
              <a:spcBef>
                <a:spcPts val="750"/>
              </a:spcBef>
              <a:spcAft>
                <a:spcPts val="600"/>
              </a:spcAft>
              <a:buFont typeface="Wingdings" panose="05000000000000000000" pitchFamily="2" charset="2"/>
              <a:buChar char="ü"/>
            </a:pPr>
            <a:r>
              <a:rPr lang="en-US" sz="1600" dirty="0">
                <a:solidFill>
                  <a:schemeClr val="bg1"/>
                </a:solidFill>
                <a:latin typeface="Tahoma"/>
                <a:ea typeface="Tahoma"/>
                <a:cs typeface="Tahoma"/>
              </a:rPr>
              <a:t>Includes 1 team of 4 players for the event</a:t>
            </a:r>
          </a:p>
          <a:p>
            <a:pPr marL="285750" indent="-285750" defTabSz="685800">
              <a:lnSpc>
                <a:spcPct val="90000"/>
              </a:lnSpc>
              <a:spcBef>
                <a:spcPts val="750"/>
              </a:spcBef>
              <a:spcAft>
                <a:spcPts val="600"/>
              </a:spcAft>
              <a:buSzPct val="90000"/>
              <a:buFont typeface="Wingdings" panose="05000000000000000000" pitchFamily="2" charset="2"/>
              <a:buChar char="ü"/>
            </a:pPr>
            <a:r>
              <a:rPr lang="en-US" sz="1600" dirty="0">
                <a:solidFill>
                  <a:schemeClr val="bg1"/>
                </a:solidFill>
                <a:latin typeface="Tahoma"/>
                <a:ea typeface="Tahoma"/>
                <a:cs typeface="Tahoma"/>
              </a:rPr>
              <a:t>Lunch (sandwiches and water) for players and hole representative/s on arrival and 5 drinks tickets per player</a:t>
            </a:r>
          </a:p>
          <a:p>
            <a:pPr algn="ctr" defTabSz="685800">
              <a:lnSpc>
                <a:spcPct val="90000"/>
              </a:lnSpc>
              <a:spcBef>
                <a:spcPts val="750"/>
              </a:spcBef>
              <a:spcAft>
                <a:spcPts val="600"/>
              </a:spcAft>
              <a:buSzPct val="90000"/>
            </a:pPr>
            <a:r>
              <a:rPr lang="en-US" sz="2200" b="1" dirty="0">
                <a:solidFill>
                  <a:schemeClr val="bg1"/>
                </a:solidFill>
                <a:latin typeface="Tahoma"/>
                <a:ea typeface="Tahoma"/>
                <a:cs typeface="Tahoma"/>
              </a:rPr>
              <a:t>$1,200</a:t>
            </a:r>
          </a:p>
          <a:p>
            <a:pPr algn="ctr" defTabSz="685800">
              <a:lnSpc>
                <a:spcPct val="90000"/>
              </a:lnSpc>
              <a:spcBef>
                <a:spcPts val="750"/>
              </a:spcBef>
              <a:spcAft>
                <a:spcPts val="600"/>
              </a:spcAft>
              <a:buSzPct val="90000"/>
            </a:pPr>
            <a:endParaRPr lang="en-US" sz="1600" dirty="0">
              <a:solidFill>
                <a:schemeClr val="bg1"/>
              </a:solidFill>
              <a:latin typeface="Tahoma"/>
              <a:ea typeface="Tahoma"/>
              <a:cs typeface="Tahoma"/>
            </a:endParaRPr>
          </a:p>
        </p:txBody>
      </p:sp>
      <p:sp>
        <p:nvSpPr>
          <p:cNvPr id="5" name="Slide Number Placeholder 4">
            <a:extLst>
              <a:ext uri="{FF2B5EF4-FFF2-40B4-BE49-F238E27FC236}">
                <a16:creationId xmlns:a16="http://schemas.microsoft.com/office/drawing/2014/main" id="{5D9D1B28-BD68-B2BF-4894-C5FDAE8F43F8}"/>
              </a:ext>
            </a:extLst>
          </p:cNvPr>
          <p:cNvSpPr>
            <a:spLocks noGrp="1"/>
          </p:cNvSpPr>
          <p:nvPr>
            <p:ph type="sldNum" sz="quarter" idx="12"/>
          </p:nvPr>
        </p:nvSpPr>
        <p:spPr>
          <a:xfrm>
            <a:off x="4976686" y="8797443"/>
            <a:ext cx="1384459" cy="189585"/>
          </a:xfrm>
        </p:spPr>
        <p:txBody>
          <a:bodyPr vert="horz" lIns="91440" tIns="45720" rIns="91440" bIns="45720" rtlCol="0" anchor="ctr">
            <a:normAutofit/>
          </a:bodyPr>
          <a:lstStyle/>
          <a:p>
            <a:pPr defTabSz="514350">
              <a:lnSpc>
                <a:spcPct val="90000"/>
              </a:lnSpc>
              <a:spcAft>
                <a:spcPts val="600"/>
              </a:spcAft>
              <a:defRPr/>
            </a:pPr>
            <a:fld id="{5E6E2A57-4B58-4CB5-A188-58EB181BA51D}" type="slidenum">
              <a:rPr lang="en-US" sz="700">
                <a:solidFill>
                  <a:prstClr val="black">
                    <a:tint val="75000"/>
                  </a:prstClr>
                </a:solidFill>
              </a:rPr>
              <a:pPr defTabSz="514350">
                <a:lnSpc>
                  <a:spcPct val="90000"/>
                </a:lnSpc>
                <a:spcAft>
                  <a:spcPts val="600"/>
                </a:spcAft>
                <a:defRPr/>
              </a:pPr>
              <a:t>8</a:t>
            </a:fld>
            <a:endParaRPr lang="en-US" sz="700">
              <a:solidFill>
                <a:prstClr val="black">
                  <a:tint val="75000"/>
                </a:prstClr>
              </a:solidFill>
            </a:endParaRPr>
          </a:p>
        </p:txBody>
      </p:sp>
    </p:spTree>
    <p:extLst>
      <p:ext uri="{BB962C8B-B14F-4D97-AF65-F5344CB8AC3E}">
        <p14:creationId xmlns:p14="http://schemas.microsoft.com/office/powerpoint/2010/main" val="30660977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o photo description available.">
            <a:extLst>
              <a:ext uri="{FF2B5EF4-FFF2-40B4-BE49-F238E27FC236}">
                <a16:creationId xmlns:a16="http://schemas.microsoft.com/office/drawing/2014/main" id="{0EEA14F5-25FA-2916-D29D-58FCBA092C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32" r="27418"/>
          <a:stretch/>
        </p:blipFill>
        <p:spPr bwMode="auto">
          <a:xfrm>
            <a:off x="20" y="10"/>
            <a:ext cx="6857980" cy="91439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75750C53-8D69-31A8-0376-91A8854390F4}"/>
              </a:ext>
            </a:extLst>
          </p:cNvPr>
          <p:cNvSpPr>
            <a:spLocks noGrp="1"/>
          </p:cNvSpPr>
          <p:nvPr>
            <p:ph type="sldNum" sz="quarter" idx="12"/>
          </p:nvPr>
        </p:nvSpPr>
        <p:spPr>
          <a:xfrm>
            <a:off x="4843463" y="8642832"/>
            <a:ext cx="1543050" cy="486833"/>
          </a:xfrm>
        </p:spPr>
        <p:txBody>
          <a:bodyPr vert="horz" lIns="91440" tIns="45720" rIns="91440" bIns="45720" rtlCol="0" anchor="ctr">
            <a:normAutofit/>
          </a:bodyPr>
          <a:lstStyle/>
          <a:p>
            <a:pPr defTabSz="514350">
              <a:spcAft>
                <a:spcPts val="600"/>
              </a:spcAft>
              <a:defRPr/>
            </a:pPr>
            <a:fld id="{5E6E2A57-4B58-4CB5-A188-58EB181BA51D}" type="slidenum">
              <a:rPr lang="en-US" sz="1200">
                <a:solidFill>
                  <a:srgbClr val="FFFFFF"/>
                </a:solidFill>
              </a:rPr>
              <a:pPr defTabSz="514350">
                <a:spcAft>
                  <a:spcPts val="600"/>
                </a:spcAft>
                <a:defRPr/>
              </a:pPr>
              <a:t>9</a:t>
            </a:fld>
            <a:endParaRPr lang="en-US" sz="1200">
              <a:solidFill>
                <a:srgbClr val="FFFFFF"/>
              </a:solidFill>
            </a:endParaRPr>
          </a:p>
        </p:txBody>
      </p:sp>
      <p:sp>
        <p:nvSpPr>
          <p:cNvPr id="8" name="TextBox 7">
            <a:extLst>
              <a:ext uri="{FF2B5EF4-FFF2-40B4-BE49-F238E27FC236}">
                <a16:creationId xmlns:a16="http://schemas.microsoft.com/office/drawing/2014/main" id="{F4EBA945-31CB-65C2-193B-B3DFCEE73993}"/>
              </a:ext>
            </a:extLst>
          </p:cNvPr>
          <p:cNvSpPr txBox="1"/>
          <p:nvPr/>
        </p:nvSpPr>
        <p:spPr>
          <a:xfrm>
            <a:off x="576072" y="920104"/>
            <a:ext cx="5705856" cy="3203842"/>
          </a:xfrm>
          <a:prstGeom prst="rect">
            <a:avLst/>
          </a:prstGeom>
          <a:solidFill>
            <a:schemeClr val="tx1"/>
          </a:solidFill>
          <a:ln>
            <a:noFill/>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Autofit/>
          </a:bodyPr>
          <a:lstStyle/>
          <a:p>
            <a:pPr algn="ctr" defTabSz="685800">
              <a:lnSpc>
                <a:spcPct val="90000"/>
              </a:lnSpc>
              <a:spcBef>
                <a:spcPts val="750"/>
              </a:spcBef>
              <a:spcAft>
                <a:spcPts val="600"/>
              </a:spcAft>
            </a:pPr>
            <a:endParaRPr lang="en-US" sz="200" b="1" dirty="0">
              <a:solidFill>
                <a:schemeClr val="bg1"/>
              </a:solidFill>
              <a:latin typeface="Tahoma"/>
              <a:ea typeface="Tahoma"/>
              <a:cs typeface="Tahoma"/>
            </a:endParaRPr>
          </a:p>
          <a:p>
            <a:pPr algn="ctr" defTabSz="685800">
              <a:lnSpc>
                <a:spcPct val="90000"/>
              </a:lnSpc>
              <a:spcBef>
                <a:spcPts val="750"/>
              </a:spcBef>
              <a:spcAft>
                <a:spcPts val="600"/>
              </a:spcAft>
            </a:pPr>
            <a:r>
              <a:rPr lang="en-US" sz="2800" b="1" dirty="0">
                <a:solidFill>
                  <a:schemeClr val="bg1"/>
                </a:solidFill>
                <a:latin typeface="Tahoma"/>
                <a:ea typeface="Tahoma"/>
                <a:cs typeface="Tahoma"/>
              </a:rPr>
              <a:t>Tier 5: Signage Sponsor</a:t>
            </a:r>
            <a:br>
              <a:rPr lang="en-US" sz="2800" b="1" dirty="0">
                <a:solidFill>
                  <a:schemeClr val="bg1"/>
                </a:solidFill>
                <a:latin typeface="Tahoma"/>
                <a:ea typeface="Tahoma"/>
                <a:cs typeface="Tahoma"/>
              </a:rPr>
            </a:br>
            <a:endParaRPr lang="en-US" sz="200" dirty="0">
              <a:solidFill>
                <a:schemeClr val="bg1"/>
              </a:solidFill>
              <a:latin typeface="Tahoma"/>
              <a:ea typeface="Tahoma"/>
              <a:cs typeface="Tahoma"/>
            </a:endParaRPr>
          </a:p>
          <a:p>
            <a:pPr marL="285750" indent="-285750" defTabSz="685800">
              <a:lnSpc>
                <a:spcPct val="90000"/>
              </a:lnSpc>
              <a:spcBef>
                <a:spcPts val="750"/>
              </a:spcBef>
              <a:spcAft>
                <a:spcPts val="600"/>
              </a:spcAft>
              <a:buFont typeface="Wingdings" panose="05000000000000000000" pitchFamily="2" charset="2"/>
              <a:buChar char="ü"/>
            </a:pPr>
            <a:r>
              <a:rPr lang="en-US" sz="1600" b="0" i="0" dirty="0">
                <a:solidFill>
                  <a:schemeClr val="bg1"/>
                </a:solidFill>
                <a:effectLst/>
                <a:latin typeface="Tahoma"/>
                <a:ea typeface="Tahoma"/>
                <a:cs typeface="Tahoma"/>
              </a:rPr>
              <a:t>Opportunity </a:t>
            </a:r>
            <a:r>
              <a:rPr lang="en-US" sz="1600" dirty="0">
                <a:solidFill>
                  <a:schemeClr val="bg1"/>
                </a:solidFill>
                <a:latin typeface="Tahoma"/>
                <a:ea typeface="Tahoma"/>
                <a:cs typeface="Tahoma"/>
              </a:rPr>
              <a:t>to display signage on a hole (must be outdoor suitable e.g. feather banner/ A-frame); </a:t>
            </a:r>
            <a:r>
              <a:rPr lang="en-US" sz="1600" b="1" dirty="0">
                <a:solidFill>
                  <a:schemeClr val="bg1"/>
                </a:solidFill>
                <a:latin typeface="Tahoma"/>
                <a:ea typeface="Tahoma"/>
                <a:cs typeface="Tahoma"/>
              </a:rPr>
              <a:t>or</a:t>
            </a:r>
          </a:p>
          <a:p>
            <a:pPr marL="285750" indent="-285750" defTabSz="685800">
              <a:lnSpc>
                <a:spcPct val="90000"/>
              </a:lnSpc>
              <a:spcBef>
                <a:spcPts val="750"/>
              </a:spcBef>
              <a:spcAft>
                <a:spcPts val="600"/>
              </a:spcAft>
              <a:buFont typeface="Wingdings" panose="05000000000000000000" pitchFamily="2" charset="2"/>
              <a:buChar char="ü"/>
            </a:pPr>
            <a:r>
              <a:rPr lang="en-US" sz="1600" dirty="0">
                <a:solidFill>
                  <a:schemeClr val="bg1"/>
                </a:solidFill>
                <a:latin typeface="Tahoma"/>
                <a:ea typeface="Tahoma"/>
                <a:cs typeface="Tahoma"/>
              </a:rPr>
              <a:t>Opportunity to display signage in the club house/registration area (suitable for pull-up banners).</a:t>
            </a:r>
          </a:p>
          <a:p>
            <a:pPr algn="ctr" defTabSz="685800">
              <a:lnSpc>
                <a:spcPct val="90000"/>
              </a:lnSpc>
              <a:spcBef>
                <a:spcPts val="750"/>
              </a:spcBef>
              <a:spcAft>
                <a:spcPts val="600"/>
              </a:spcAft>
            </a:pPr>
            <a:r>
              <a:rPr lang="en-US" sz="2200" b="1">
                <a:solidFill>
                  <a:schemeClr val="bg1"/>
                </a:solidFill>
                <a:latin typeface="Tahoma"/>
                <a:ea typeface="Tahoma"/>
                <a:cs typeface="Tahoma"/>
              </a:rPr>
              <a:t>$250</a:t>
            </a:r>
            <a:endParaRPr lang="en-US" sz="2200" b="1" dirty="0">
              <a:solidFill>
                <a:schemeClr val="bg1"/>
              </a:solidFill>
              <a:latin typeface="Tahoma"/>
              <a:ea typeface="Tahoma"/>
              <a:cs typeface="Tahoma"/>
            </a:endParaRPr>
          </a:p>
          <a:p>
            <a:pPr defTabSz="685800">
              <a:lnSpc>
                <a:spcPct val="90000"/>
              </a:lnSpc>
              <a:spcBef>
                <a:spcPts val="750"/>
              </a:spcBef>
              <a:spcAft>
                <a:spcPts val="600"/>
              </a:spcAft>
            </a:pPr>
            <a:r>
              <a:rPr lang="en-US" sz="1400" dirty="0">
                <a:solidFill>
                  <a:schemeClr val="bg1"/>
                </a:solidFill>
                <a:latin typeface="Calibri" panose="020F0502020204030204"/>
                <a:ea typeface="Tahoma"/>
                <a:cs typeface="Calibri"/>
              </a:rPr>
              <a:t>Note: sign placing it at the discretion of the venue on the day and can change at short notice due to weather/safety.</a:t>
            </a:r>
          </a:p>
        </p:txBody>
      </p:sp>
      <p:pic>
        <p:nvPicPr>
          <p:cNvPr id="6" name="Picture 5">
            <a:extLst>
              <a:ext uri="{FF2B5EF4-FFF2-40B4-BE49-F238E27FC236}">
                <a16:creationId xmlns:a16="http://schemas.microsoft.com/office/drawing/2014/main" id="{EE502DBE-489B-A3E3-CCC5-4C28F400DBFC}"/>
              </a:ext>
            </a:extLst>
          </p:cNvPr>
          <p:cNvPicPr>
            <a:picLocks noChangeAspect="1"/>
          </p:cNvPicPr>
          <p:nvPr/>
        </p:nvPicPr>
        <p:blipFill>
          <a:blip r:embed="rId3"/>
          <a:srcRect l="35448" r="10091"/>
          <a:stretch/>
        </p:blipFill>
        <p:spPr>
          <a:xfrm>
            <a:off x="5058715" y="5044048"/>
            <a:ext cx="1543050" cy="3179849"/>
          </a:xfrm>
          <a:prstGeom prst="rect">
            <a:avLst/>
          </a:prstGeom>
        </p:spPr>
      </p:pic>
      <p:pic>
        <p:nvPicPr>
          <p:cNvPr id="10" name="Picture 9">
            <a:extLst>
              <a:ext uri="{FF2B5EF4-FFF2-40B4-BE49-F238E27FC236}">
                <a16:creationId xmlns:a16="http://schemas.microsoft.com/office/drawing/2014/main" id="{7559663A-6C0C-C5EF-401E-BD8ACA67161C}"/>
              </a:ext>
            </a:extLst>
          </p:cNvPr>
          <p:cNvPicPr>
            <a:picLocks noChangeAspect="1"/>
          </p:cNvPicPr>
          <p:nvPr/>
        </p:nvPicPr>
        <p:blipFill>
          <a:blip r:embed="rId4"/>
          <a:stretch>
            <a:fillRect/>
          </a:stretch>
        </p:blipFill>
        <p:spPr>
          <a:xfrm>
            <a:off x="193242" y="4697227"/>
            <a:ext cx="2448267" cy="4182059"/>
          </a:xfrm>
          <a:prstGeom prst="rect">
            <a:avLst/>
          </a:prstGeom>
        </p:spPr>
      </p:pic>
      <p:sp>
        <p:nvSpPr>
          <p:cNvPr id="11" name="TextBox 10">
            <a:extLst>
              <a:ext uri="{FF2B5EF4-FFF2-40B4-BE49-F238E27FC236}">
                <a16:creationId xmlns:a16="http://schemas.microsoft.com/office/drawing/2014/main" id="{64756A0B-A1AA-DFA3-E4F0-DEEFCB8C942D}"/>
              </a:ext>
            </a:extLst>
          </p:cNvPr>
          <p:cNvSpPr txBox="1"/>
          <p:nvPr/>
        </p:nvSpPr>
        <p:spPr>
          <a:xfrm>
            <a:off x="5490402" y="8283838"/>
            <a:ext cx="986777" cy="400110"/>
          </a:xfrm>
          <a:prstGeom prst="rect">
            <a:avLst/>
          </a:prstGeom>
          <a:solidFill>
            <a:schemeClr val="tx1"/>
          </a:solidFill>
        </p:spPr>
        <p:txBody>
          <a:bodyPr wrap="square" rtlCol="0">
            <a:spAutoFit/>
          </a:bodyPr>
          <a:lstStyle/>
          <a:p>
            <a:r>
              <a:rPr lang="en-AU" sz="2000" b="1" dirty="0">
                <a:solidFill>
                  <a:schemeClr val="bg1"/>
                </a:solidFill>
              </a:rPr>
              <a:t>Indoor</a:t>
            </a:r>
          </a:p>
        </p:txBody>
      </p:sp>
      <p:sp>
        <p:nvSpPr>
          <p:cNvPr id="13" name="TextBox 12">
            <a:extLst>
              <a:ext uri="{FF2B5EF4-FFF2-40B4-BE49-F238E27FC236}">
                <a16:creationId xmlns:a16="http://schemas.microsoft.com/office/drawing/2014/main" id="{9F7A4894-F680-1184-3B0B-2FAA63C75229}"/>
              </a:ext>
            </a:extLst>
          </p:cNvPr>
          <p:cNvSpPr txBox="1"/>
          <p:nvPr/>
        </p:nvSpPr>
        <p:spPr>
          <a:xfrm>
            <a:off x="1509636" y="8486138"/>
            <a:ext cx="1704213" cy="400110"/>
          </a:xfrm>
          <a:prstGeom prst="rect">
            <a:avLst/>
          </a:prstGeom>
          <a:solidFill>
            <a:schemeClr val="tx1"/>
          </a:solidFill>
        </p:spPr>
        <p:txBody>
          <a:bodyPr wrap="square" rtlCol="0">
            <a:spAutoFit/>
          </a:bodyPr>
          <a:lstStyle/>
          <a:p>
            <a:r>
              <a:rPr lang="en-AU" sz="2000" b="1" dirty="0">
                <a:solidFill>
                  <a:schemeClr val="bg1"/>
                </a:solidFill>
              </a:rPr>
              <a:t>Outdoor signs</a:t>
            </a:r>
          </a:p>
        </p:txBody>
      </p:sp>
      <p:pic>
        <p:nvPicPr>
          <p:cNvPr id="15" name="Picture 14">
            <a:extLst>
              <a:ext uri="{FF2B5EF4-FFF2-40B4-BE49-F238E27FC236}">
                <a16:creationId xmlns:a16="http://schemas.microsoft.com/office/drawing/2014/main" id="{941D20E0-8DCB-AF43-9625-5669342C58D7}"/>
              </a:ext>
            </a:extLst>
          </p:cNvPr>
          <p:cNvPicPr>
            <a:picLocks noChangeAspect="1"/>
          </p:cNvPicPr>
          <p:nvPr/>
        </p:nvPicPr>
        <p:blipFill>
          <a:blip r:embed="rId5"/>
          <a:srcRect l="10665" r="8594"/>
          <a:stretch/>
        </p:blipFill>
        <p:spPr>
          <a:xfrm>
            <a:off x="2777649" y="6199322"/>
            <a:ext cx="1574476" cy="2084516"/>
          </a:xfrm>
          <a:prstGeom prst="rect">
            <a:avLst/>
          </a:prstGeom>
        </p:spPr>
      </p:pic>
    </p:spTree>
    <p:extLst>
      <p:ext uri="{BB962C8B-B14F-4D97-AF65-F5344CB8AC3E}">
        <p14:creationId xmlns:p14="http://schemas.microsoft.com/office/powerpoint/2010/main" val="51996865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A0C8E09EB20A4791E736D96210AE4E" ma:contentTypeVersion="4" ma:contentTypeDescription="Create a new document." ma:contentTypeScope="" ma:versionID="7353813eae7434aea53416522f825a44">
  <xsd:schema xmlns:xsd="http://www.w3.org/2001/XMLSchema" xmlns:xs="http://www.w3.org/2001/XMLSchema" xmlns:p="http://schemas.microsoft.com/office/2006/metadata/properties" xmlns:ns2="e5f00ccc-349e-4a1e-8667-c9109fc4463f" targetNamespace="http://schemas.microsoft.com/office/2006/metadata/properties" ma:root="true" ma:fieldsID="4b704abfd6f4a1d56f3c46f8ec5f3d71" ns2:_="">
    <xsd:import namespace="e5f00ccc-349e-4a1e-8667-c9109fc446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00ccc-349e-4a1e-8667-c9109fc446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87ABC5-FD6E-45BA-9C9F-1F9AAD1F3A2C}">
  <ds:schemaRefs>
    <ds:schemaRef ds:uri="http://schemas.microsoft.com/sharepoint/v3/contenttype/forms"/>
  </ds:schemaRefs>
</ds:datastoreItem>
</file>

<file path=customXml/itemProps2.xml><?xml version="1.0" encoding="utf-8"?>
<ds:datastoreItem xmlns:ds="http://schemas.openxmlformats.org/officeDocument/2006/customXml" ds:itemID="{AFAFECDF-79DC-4D8E-A1D1-544D5B124F43}">
  <ds:schemaRefs>
    <ds:schemaRef ds:uri="e5f00ccc-349e-4a1e-8667-c9109fc446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103</TotalTime>
  <Words>682</Words>
  <Application>Microsoft Office PowerPoint</Application>
  <PresentationFormat>On-screen Show (4:3)</PresentationFormat>
  <Paragraphs>68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Tahoma</vt:lpstr>
      <vt:lpstr>Wingdings</vt:lpstr>
      <vt:lpstr>Office Theme</vt:lpstr>
      <vt:lpstr>PowerPoint Presentation</vt:lpstr>
      <vt:lpstr>Dear Prospective Sponsor,  We are reaching out to invite you to be a part of an exceptional event that combines community spirit with the love of golf. The Sunshine Coast Law Association (SCLA) is proud to announce its upcoming Golf Day, an event dedicated to supporting the invaluable work of the Suncoast Community Legal Service (SCLS). Through this event, we aim to raise funds and awareness for SCLS, a cornerstone in providing legal assistance to those in need within our community.  This brief outlines various sponsorship opportunities, each designed to offer significant visibility and engagement with participants and attendees. </vt:lpstr>
      <vt:lpstr>PowerPoint Presentation</vt:lpstr>
      <vt:lpstr>Why Sponsor?</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Rozlyn Spring</dc:creator>
  <cp:lastModifiedBy>Jayana Kerr</cp:lastModifiedBy>
  <cp:revision>338</cp:revision>
  <dcterms:created xsi:type="dcterms:W3CDTF">2024-03-11T10:54:48Z</dcterms:created>
  <dcterms:modified xsi:type="dcterms:W3CDTF">2025-07-03T10:20:53Z</dcterms:modified>
</cp:coreProperties>
</file>